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62"/>
  </p:notesMasterIdLst>
  <p:sldIdLst>
    <p:sldId id="256" r:id="rId2"/>
    <p:sldId id="271" r:id="rId3"/>
    <p:sldId id="270" r:id="rId4"/>
    <p:sldId id="272" r:id="rId5"/>
    <p:sldId id="277" r:id="rId6"/>
    <p:sldId id="273" r:id="rId7"/>
    <p:sldId id="276" r:id="rId8"/>
    <p:sldId id="274" r:id="rId9"/>
    <p:sldId id="275" r:id="rId10"/>
    <p:sldId id="278" r:id="rId11"/>
    <p:sldId id="286" r:id="rId12"/>
    <p:sldId id="279" r:id="rId13"/>
    <p:sldId id="280" r:id="rId14"/>
    <p:sldId id="281" r:id="rId15"/>
    <p:sldId id="282" r:id="rId16"/>
    <p:sldId id="283" r:id="rId17"/>
    <p:sldId id="284" r:id="rId18"/>
    <p:sldId id="285" r:id="rId19"/>
    <p:sldId id="287" r:id="rId20"/>
    <p:sldId id="288" r:id="rId21"/>
    <p:sldId id="289" r:id="rId22"/>
    <p:sldId id="294" r:id="rId23"/>
    <p:sldId id="290" r:id="rId24"/>
    <p:sldId id="291" r:id="rId25"/>
    <p:sldId id="292" r:id="rId26"/>
    <p:sldId id="293"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194863-C8E1-E049-9069-04FFC9C3542D}" v="1226" dt="2024-09-05T01:40:01.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01"/>
    <p:restoredTop sz="94719"/>
  </p:normalViewPr>
  <p:slideViewPr>
    <p:cSldViewPr snapToGrid="0">
      <p:cViewPr>
        <p:scale>
          <a:sx n="138" d="100"/>
          <a:sy n="138" d="100"/>
        </p:scale>
        <p:origin x="145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晓川 王" userId="0941e86cc95b9429" providerId="LiveId" clId="{960CCDB4-7934-8B4E-96B0-9673C42CAFDA}"/>
    <pc:docChg chg="modSld">
      <pc:chgData name="晓川 王" userId="0941e86cc95b9429" providerId="LiveId" clId="{960CCDB4-7934-8B4E-96B0-9673C42CAFDA}" dt="2024-08-04T09:21:35.498" v="8" actId="2711"/>
      <pc:docMkLst>
        <pc:docMk/>
      </pc:docMkLst>
      <pc:sldChg chg="modSp">
        <pc:chgData name="晓川 王" userId="0941e86cc95b9429" providerId="LiveId" clId="{960CCDB4-7934-8B4E-96B0-9673C42CAFDA}" dt="2024-08-04T09:20:44.608" v="1" actId="2711"/>
        <pc:sldMkLst>
          <pc:docMk/>
          <pc:sldMk cId="159855109" sldId="257"/>
        </pc:sldMkLst>
        <pc:spChg chg="mod">
          <ac:chgData name="晓川 王" userId="0941e86cc95b9429" providerId="LiveId" clId="{960CCDB4-7934-8B4E-96B0-9673C42CAFDA}" dt="2024-08-04T09:20:44.608" v="1" actId="2711"/>
          <ac:spMkLst>
            <pc:docMk/>
            <pc:sldMk cId="159855109" sldId="257"/>
            <ac:spMk id="13" creationId="{EF42AD69-5352-F63A-A39E-C00D8CB3C5FC}"/>
          </ac:spMkLst>
        </pc:spChg>
      </pc:sldChg>
      <pc:sldChg chg="modSp">
        <pc:chgData name="晓川 王" userId="0941e86cc95b9429" providerId="LiveId" clId="{960CCDB4-7934-8B4E-96B0-9673C42CAFDA}" dt="2024-08-04T09:20:57.788" v="2" actId="2711"/>
        <pc:sldMkLst>
          <pc:docMk/>
          <pc:sldMk cId="148599051" sldId="258"/>
        </pc:sldMkLst>
        <pc:spChg chg="mod">
          <ac:chgData name="晓川 王" userId="0941e86cc95b9429" providerId="LiveId" clId="{960CCDB4-7934-8B4E-96B0-9673C42CAFDA}" dt="2024-08-04T09:20:57.788" v="2" actId="2711"/>
          <ac:spMkLst>
            <pc:docMk/>
            <pc:sldMk cId="148599051" sldId="258"/>
            <ac:spMk id="12" creationId="{016995D2-F2E7-86B1-E2EE-69595D480F56}"/>
          </ac:spMkLst>
        </pc:spChg>
      </pc:sldChg>
      <pc:sldChg chg="modSp">
        <pc:chgData name="晓川 王" userId="0941e86cc95b9429" providerId="LiveId" clId="{960CCDB4-7934-8B4E-96B0-9673C42CAFDA}" dt="2024-08-04T09:21:17.327" v="5" actId="2711"/>
        <pc:sldMkLst>
          <pc:docMk/>
          <pc:sldMk cId="521219480" sldId="259"/>
        </pc:sldMkLst>
        <pc:spChg chg="mod">
          <ac:chgData name="晓川 王" userId="0941e86cc95b9429" providerId="LiveId" clId="{960CCDB4-7934-8B4E-96B0-9673C42CAFDA}" dt="2024-08-04T09:21:17.327" v="5" actId="2711"/>
          <ac:spMkLst>
            <pc:docMk/>
            <pc:sldMk cId="521219480" sldId="259"/>
            <ac:spMk id="12" creationId="{016995D2-F2E7-86B1-E2EE-69595D480F56}"/>
          </ac:spMkLst>
        </pc:spChg>
        <pc:spChg chg="mod">
          <ac:chgData name="晓川 王" userId="0941e86cc95b9429" providerId="LiveId" clId="{960CCDB4-7934-8B4E-96B0-9673C42CAFDA}" dt="2024-08-04T09:21:11.509" v="4" actId="2711"/>
          <ac:spMkLst>
            <pc:docMk/>
            <pc:sldMk cId="521219480" sldId="259"/>
            <ac:spMk id="13" creationId="{D0B05ACA-23D5-C851-AE44-C135110A4AF9}"/>
          </ac:spMkLst>
        </pc:spChg>
      </pc:sldChg>
      <pc:sldChg chg="modSp">
        <pc:chgData name="晓川 王" userId="0941e86cc95b9429" providerId="LiveId" clId="{960CCDB4-7934-8B4E-96B0-9673C42CAFDA}" dt="2024-08-04T09:21:35.498" v="8" actId="2711"/>
        <pc:sldMkLst>
          <pc:docMk/>
          <pc:sldMk cId="2270003502" sldId="260"/>
        </pc:sldMkLst>
        <pc:spChg chg="mod">
          <ac:chgData name="晓川 王" userId="0941e86cc95b9429" providerId="LiveId" clId="{960CCDB4-7934-8B4E-96B0-9673C42CAFDA}" dt="2024-08-04T09:21:25.620" v="6" actId="2711"/>
          <ac:spMkLst>
            <pc:docMk/>
            <pc:sldMk cId="2270003502" sldId="260"/>
            <ac:spMk id="13" creationId="{D0B05ACA-23D5-C851-AE44-C135110A4AF9}"/>
          </ac:spMkLst>
        </pc:spChg>
        <pc:spChg chg="mod">
          <ac:chgData name="晓川 王" userId="0941e86cc95b9429" providerId="LiveId" clId="{960CCDB4-7934-8B4E-96B0-9673C42CAFDA}" dt="2024-08-04T09:21:30.086" v="7" actId="2711"/>
          <ac:spMkLst>
            <pc:docMk/>
            <pc:sldMk cId="2270003502" sldId="260"/>
            <ac:spMk id="16" creationId="{972B9B6B-CE14-6CC9-47A2-0237D0A85D95}"/>
          </ac:spMkLst>
        </pc:spChg>
        <pc:spChg chg="mod">
          <ac:chgData name="晓川 王" userId="0941e86cc95b9429" providerId="LiveId" clId="{960CCDB4-7934-8B4E-96B0-9673C42CAFDA}" dt="2024-08-04T09:21:30.086" v="7" actId="2711"/>
          <ac:spMkLst>
            <pc:docMk/>
            <pc:sldMk cId="2270003502" sldId="260"/>
            <ac:spMk id="17" creationId="{7DE6E49D-2FC5-6138-A591-0883AE3B9062}"/>
          </ac:spMkLst>
        </pc:spChg>
        <pc:spChg chg="mod">
          <ac:chgData name="晓川 王" userId="0941e86cc95b9429" providerId="LiveId" clId="{960CCDB4-7934-8B4E-96B0-9673C42CAFDA}" dt="2024-08-04T09:21:35.498" v="8" actId="2711"/>
          <ac:spMkLst>
            <pc:docMk/>
            <pc:sldMk cId="2270003502" sldId="260"/>
            <ac:spMk id="23" creationId="{0DD91321-2DEB-D84D-C471-365341F16CE5}"/>
          </ac:spMkLst>
        </pc:spChg>
      </pc:sldChg>
    </pc:docChg>
  </pc:docChgLst>
  <pc:docChgLst>
    <pc:chgData name="晓川 王" userId="0941e86cc95b9429" providerId="LiveId" clId="{B6194863-C8E1-E049-9069-04FFC9C3542D}"/>
    <pc:docChg chg="undo custSel addSld delSld modSld sldOrd modMainMaster">
      <pc:chgData name="晓川 王" userId="0941e86cc95b9429" providerId="LiveId" clId="{B6194863-C8E1-E049-9069-04FFC9C3542D}" dt="2024-09-05T01:40:35.544" v="15611" actId="14100"/>
      <pc:docMkLst>
        <pc:docMk/>
      </pc:docMkLst>
      <pc:sldChg chg="addSp delSp modSp mod">
        <pc:chgData name="晓川 王" userId="0941e86cc95b9429" providerId="LiveId" clId="{B6194863-C8E1-E049-9069-04FFC9C3542D}" dt="2024-09-04T10:10:32.114" v="287" actId="207"/>
        <pc:sldMkLst>
          <pc:docMk/>
          <pc:sldMk cId="3379116174" sldId="256"/>
        </pc:sldMkLst>
        <pc:spChg chg="mod">
          <ac:chgData name="晓川 王" userId="0941e86cc95b9429" providerId="LiveId" clId="{B6194863-C8E1-E049-9069-04FFC9C3542D}" dt="2024-09-04T10:08:21.645" v="242"/>
          <ac:spMkLst>
            <pc:docMk/>
            <pc:sldMk cId="3379116174" sldId="256"/>
            <ac:spMk id="2" creationId="{4D25F6E8-2157-DD3D-4AE6-6957E6F391C5}"/>
          </ac:spMkLst>
        </pc:spChg>
        <pc:spChg chg="mod">
          <ac:chgData name="晓川 王" userId="0941e86cc95b9429" providerId="LiveId" clId="{B6194863-C8E1-E049-9069-04FFC9C3542D}" dt="2024-09-04T10:10:30.027" v="286" actId="207"/>
          <ac:spMkLst>
            <pc:docMk/>
            <pc:sldMk cId="3379116174" sldId="256"/>
            <ac:spMk id="3" creationId="{5AF91F1B-7647-3A7E-EE38-324D02953745}"/>
          </ac:spMkLst>
        </pc:spChg>
        <pc:spChg chg="mod">
          <ac:chgData name="晓川 王" userId="0941e86cc95b9429" providerId="LiveId" clId="{B6194863-C8E1-E049-9069-04FFC9C3542D}" dt="2024-09-04T10:10:25.331" v="284" actId="207"/>
          <ac:spMkLst>
            <pc:docMk/>
            <pc:sldMk cId="3379116174" sldId="256"/>
            <ac:spMk id="4" creationId="{727BBA6F-21AA-C681-15CC-08DE27A76843}"/>
          </ac:spMkLst>
        </pc:spChg>
        <pc:spChg chg="mod">
          <ac:chgData name="晓川 王" userId="0941e86cc95b9429" providerId="LiveId" clId="{B6194863-C8E1-E049-9069-04FFC9C3542D}" dt="2024-09-04T10:10:32.114" v="287" actId="207"/>
          <ac:spMkLst>
            <pc:docMk/>
            <pc:sldMk cId="3379116174" sldId="256"/>
            <ac:spMk id="5" creationId="{D420CC6D-AB47-24D3-CE01-37BF0941DDB1}"/>
          </ac:spMkLst>
        </pc:spChg>
        <pc:spChg chg="add del mod">
          <ac:chgData name="晓川 王" userId="0941e86cc95b9429" providerId="LiveId" clId="{B6194863-C8E1-E049-9069-04FFC9C3542D}" dt="2024-09-04T10:07:35.699" v="176" actId="478"/>
          <ac:spMkLst>
            <pc:docMk/>
            <pc:sldMk cId="3379116174" sldId="256"/>
            <ac:spMk id="6" creationId="{82B85A74-90D4-746D-5077-747B9D101855}"/>
          </ac:spMkLst>
        </pc:spChg>
      </pc:sldChg>
      <pc:sldChg chg="addSp delSp modSp del mod">
        <pc:chgData name="晓川 王" userId="0941e86cc95b9429" providerId="LiveId" clId="{B6194863-C8E1-E049-9069-04FFC9C3542D}" dt="2024-09-04T10:10:49.786" v="289" actId="2696"/>
        <pc:sldMkLst>
          <pc:docMk/>
          <pc:sldMk cId="159855109" sldId="257"/>
        </pc:sldMkLst>
        <pc:spChg chg="mod">
          <ac:chgData name="晓川 王" userId="0941e86cc95b9429" providerId="LiveId" clId="{B6194863-C8E1-E049-9069-04FFC9C3542D}" dt="2024-09-04T09:40:47.091" v="99" actId="20577"/>
          <ac:spMkLst>
            <pc:docMk/>
            <pc:sldMk cId="159855109" sldId="257"/>
            <ac:spMk id="2" creationId="{FEE2F556-AA8D-E0DB-F072-CEBAE6920AE4}"/>
          </ac:spMkLst>
        </pc:spChg>
        <pc:spChg chg="del">
          <ac:chgData name="晓川 王" userId="0941e86cc95b9429" providerId="LiveId" clId="{B6194863-C8E1-E049-9069-04FFC9C3542D}" dt="2024-09-04T09:38:36.072" v="0" actId="478"/>
          <ac:spMkLst>
            <pc:docMk/>
            <pc:sldMk cId="159855109" sldId="257"/>
            <ac:spMk id="8" creationId="{FC77967E-111C-86D6-57D8-9205EB42B17B}"/>
          </ac:spMkLst>
        </pc:spChg>
        <pc:spChg chg="del">
          <ac:chgData name="晓川 王" userId="0941e86cc95b9429" providerId="LiveId" clId="{B6194863-C8E1-E049-9069-04FFC9C3542D}" dt="2024-09-04T09:38:36.072" v="0" actId="478"/>
          <ac:spMkLst>
            <pc:docMk/>
            <pc:sldMk cId="159855109" sldId="257"/>
            <ac:spMk id="9" creationId="{E9901B19-B8E4-8501-9698-0A9B8C281238}"/>
          </ac:spMkLst>
        </pc:spChg>
        <pc:spChg chg="del">
          <ac:chgData name="晓川 王" userId="0941e86cc95b9429" providerId="LiveId" clId="{B6194863-C8E1-E049-9069-04FFC9C3542D}" dt="2024-09-04T09:38:36.072" v="0" actId="478"/>
          <ac:spMkLst>
            <pc:docMk/>
            <pc:sldMk cId="159855109" sldId="257"/>
            <ac:spMk id="10" creationId="{486C1BE1-1DFE-F380-9E1F-DF730699B723}"/>
          </ac:spMkLst>
        </pc:spChg>
        <pc:spChg chg="del">
          <ac:chgData name="晓川 王" userId="0941e86cc95b9429" providerId="LiveId" clId="{B6194863-C8E1-E049-9069-04FFC9C3542D}" dt="2024-09-04T09:38:36.072" v="0" actId="478"/>
          <ac:spMkLst>
            <pc:docMk/>
            <pc:sldMk cId="159855109" sldId="257"/>
            <ac:spMk id="11" creationId="{40C046E5-6E9A-F067-4462-3E523919E728}"/>
          </ac:spMkLst>
        </pc:spChg>
        <pc:spChg chg="add del mod">
          <ac:chgData name="晓川 王" userId="0941e86cc95b9429" providerId="LiveId" clId="{B6194863-C8E1-E049-9069-04FFC9C3542D}" dt="2024-09-04T09:46:19.435" v="153" actId="20577"/>
          <ac:spMkLst>
            <pc:docMk/>
            <pc:sldMk cId="159855109" sldId="257"/>
            <ac:spMk id="13" creationId="{EF42AD69-5352-F63A-A39E-C00D8CB3C5FC}"/>
          </ac:spMkLst>
        </pc:spChg>
        <pc:picChg chg="add del">
          <ac:chgData name="晓川 王" userId="0941e86cc95b9429" providerId="LiveId" clId="{B6194863-C8E1-E049-9069-04FFC9C3542D}" dt="2024-09-04T09:40:53.639" v="102" actId="478"/>
          <ac:picMkLst>
            <pc:docMk/>
            <pc:sldMk cId="159855109" sldId="257"/>
            <ac:picMk id="14" creationId="{F36386DB-CEA7-0A61-223A-9C3F26B5FF90}"/>
          </ac:picMkLst>
        </pc:picChg>
        <pc:picChg chg="add del">
          <ac:chgData name="晓川 王" userId="0941e86cc95b9429" providerId="LiveId" clId="{B6194863-C8E1-E049-9069-04FFC9C3542D}" dt="2024-09-04T09:40:53.639" v="102" actId="478"/>
          <ac:picMkLst>
            <pc:docMk/>
            <pc:sldMk cId="159855109" sldId="257"/>
            <ac:picMk id="15" creationId="{50107636-6D52-C0AF-2BF7-95B7AF221031}"/>
          </ac:picMkLst>
        </pc:picChg>
        <pc:picChg chg="add del">
          <ac:chgData name="晓川 王" userId="0941e86cc95b9429" providerId="LiveId" clId="{B6194863-C8E1-E049-9069-04FFC9C3542D}" dt="2024-09-04T09:40:53.639" v="102" actId="478"/>
          <ac:picMkLst>
            <pc:docMk/>
            <pc:sldMk cId="159855109" sldId="257"/>
            <ac:picMk id="16" creationId="{24AD9535-363F-472B-4EAC-EAA4553AD129}"/>
          </ac:picMkLst>
        </pc:picChg>
      </pc:sldChg>
      <pc:sldChg chg="addSp delSp modSp del mod">
        <pc:chgData name="晓川 王" userId="0941e86cc95b9429" providerId="LiveId" clId="{B6194863-C8E1-E049-9069-04FFC9C3542D}" dt="2024-09-04T10:15:21.003" v="344" actId="2696"/>
        <pc:sldMkLst>
          <pc:docMk/>
          <pc:sldMk cId="148599051" sldId="258"/>
        </pc:sldMkLst>
        <pc:spChg chg="mod">
          <ac:chgData name="晓川 王" userId="0941e86cc95b9429" providerId="LiveId" clId="{B6194863-C8E1-E049-9069-04FFC9C3542D}" dt="2024-09-04T10:12:35.790" v="297" actId="2711"/>
          <ac:spMkLst>
            <pc:docMk/>
            <pc:sldMk cId="148599051" sldId="258"/>
            <ac:spMk id="2" creationId="{FEE2F556-AA8D-E0DB-F072-CEBAE6920AE4}"/>
          </ac:spMkLst>
        </pc:spChg>
        <pc:spChg chg="del">
          <ac:chgData name="晓川 王" userId="0941e86cc95b9429" providerId="LiveId" clId="{B6194863-C8E1-E049-9069-04FFC9C3542D}" dt="2024-09-04T09:38:41.557" v="1" actId="478"/>
          <ac:spMkLst>
            <pc:docMk/>
            <pc:sldMk cId="148599051" sldId="258"/>
            <ac:spMk id="8" creationId="{FC77967E-111C-86D6-57D8-9205EB42B17B}"/>
          </ac:spMkLst>
        </pc:spChg>
        <pc:spChg chg="del">
          <ac:chgData name="晓川 王" userId="0941e86cc95b9429" providerId="LiveId" clId="{B6194863-C8E1-E049-9069-04FFC9C3542D}" dt="2024-09-04T09:38:41.557" v="1" actId="478"/>
          <ac:spMkLst>
            <pc:docMk/>
            <pc:sldMk cId="148599051" sldId="258"/>
            <ac:spMk id="9" creationId="{E9901B19-B8E4-8501-9698-0A9B8C281238}"/>
          </ac:spMkLst>
        </pc:spChg>
        <pc:spChg chg="del">
          <ac:chgData name="晓川 王" userId="0941e86cc95b9429" providerId="LiveId" clId="{B6194863-C8E1-E049-9069-04FFC9C3542D}" dt="2024-09-04T09:38:41.557" v="1" actId="478"/>
          <ac:spMkLst>
            <pc:docMk/>
            <pc:sldMk cId="148599051" sldId="258"/>
            <ac:spMk id="10" creationId="{486C1BE1-1DFE-F380-9E1F-DF730699B723}"/>
          </ac:spMkLst>
        </pc:spChg>
        <pc:spChg chg="del">
          <ac:chgData name="晓川 王" userId="0941e86cc95b9429" providerId="LiveId" clId="{B6194863-C8E1-E049-9069-04FFC9C3542D}" dt="2024-09-04T09:38:41.557" v="1" actId="478"/>
          <ac:spMkLst>
            <pc:docMk/>
            <pc:sldMk cId="148599051" sldId="258"/>
            <ac:spMk id="11" creationId="{40C046E5-6E9A-F067-4462-3E523919E728}"/>
          </ac:spMkLst>
        </pc:spChg>
        <pc:spChg chg="mod">
          <ac:chgData name="晓川 王" userId="0941e86cc95b9429" providerId="LiveId" clId="{B6194863-C8E1-E049-9069-04FFC9C3542D}" dt="2024-09-04T09:53:04.352" v="167" actId="113"/>
          <ac:spMkLst>
            <pc:docMk/>
            <pc:sldMk cId="148599051" sldId="258"/>
            <ac:spMk id="12" creationId="{016995D2-F2E7-86B1-E2EE-69595D480F56}"/>
          </ac:spMkLst>
        </pc:spChg>
        <pc:picChg chg="del">
          <ac:chgData name="晓川 王" userId="0941e86cc95b9429" providerId="LiveId" clId="{B6194863-C8E1-E049-9069-04FFC9C3542D}" dt="2024-09-04T10:12:10.219" v="290" actId="478"/>
          <ac:picMkLst>
            <pc:docMk/>
            <pc:sldMk cId="148599051" sldId="258"/>
            <ac:picMk id="3" creationId="{8176E63F-C5E2-E008-0BCB-61A0390F869D}"/>
          </ac:picMkLst>
        </pc:picChg>
        <pc:picChg chg="add mod">
          <ac:chgData name="晓川 王" userId="0941e86cc95b9429" providerId="LiveId" clId="{B6194863-C8E1-E049-9069-04FFC9C3542D}" dt="2024-09-04T10:12:19.449" v="294" actId="1076"/>
          <ac:picMkLst>
            <pc:docMk/>
            <pc:sldMk cId="148599051" sldId="258"/>
            <ac:picMk id="13" creationId="{065B0B53-DD20-A07B-903C-9C21069DA4F2}"/>
          </ac:picMkLst>
        </pc:picChg>
      </pc:sldChg>
      <pc:sldChg chg="delSp modSp del mod ord">
        <pc:chgData name="晓川 王" userId="0941e86cc95b9429" providerId="LiveId" clId="{B6194863-C8E1-E049-9069-04FFC9C3542D}" dt="2024-09-04T10:17:30.613" v="366" actId="2696"/>
        <pc:sldMkLst>
          <pc:docMk/>
          <pc:sldMk cId="521219480" sldId="259"/>
        </pc:sldMkLst>
        <pc:spChg chg="del">
          <ac:chgData name="晓川 王" userId="0941e86cc95b9429" providerId="LiveId" clId="{B6194863-C8E1-E049-9069-04FFC9C3542D}" dt="2024-09-04T09:38:45.890" v="2" actId="478"/>
          <ac:spMkLst>
            <pc:docMk/>
            <pc:sldMk cId="521219480" sldId="259"/>
            <ac:spMk id="8" creationId="{FC77967E-111C-86D6-57D8-9205EB42B17B}"/>
          </ac:spMkLst>
        </pc:spChg>
        <pc:spChg chg="del">
          <ac:chgData name="晓川 王" userId="0941e86cc95b9429" providerId="LiveId" clId="{B6194863-C8E1-E049-9069-04FFC9C3542D}" dt="2024-09-04T09:38:45.890" v="2" actId="478"/>
          <ac:spMkLst>
            <pc:docMk/>
            <pc:sldMk cId="521219480" sldId="259"/>
            <ac:spMk id="9" creationId="{E9901B19-B8E4-8501-9698-0A9B8C281238}"/>
          </ac:spMkLst>
        </pc:spChg>
        <pc:spChg chg="del">
          <ac:chgData name="晓川 王" userId="0941e86cc95b9429" providerId="LiveId" clId="{B6194863-C8E1-E049-9069-04FFC9C3542D}" dt="2024-09-04T09:38:45.890" v="2" actId="478"/>
          <ac:spMkLst>
            <pc:docMk/>
            <pc:sldMk cId="521219480" sldId="259"/>
            <ac:spMk id="10" creationId="{486C1BE1-1DFE-F380-9E1F-DF730699B723}"/>
          </ac:spMkLst>
        </pc:spChg>
        <pc:spChg chg="del">
          <ac:chgData name="晓川 王" userId="0941e86cc95b9429" providerId="LiveId" clId="{B6194863-C8E1-E049-9069-04FFC9C3542D}" dt="2024-09-04T09:38:45.890" v="2" actId="478"/>
          <ac:spMkLst>
            <pc:docMk/>
            <pc:sldMk cId="521219480" sldId="259"/>
            <ac:spMk id="11" creationId="{40C046E5-6E9A-F067-4462-3E523919E728}"/>
          </ac:spMkLst>
        </pc:spChg>
        <pc:spChg chg="mod">
          <ac:chgData name="晓川 王" userId="0941e86cc95b9429" providerId="LiveId" clId="{B6194863-C8E1-E049-9069-04FFC9C3542D}" dt="2024-09-04T09:53:13.347" v="171" actId="113"/>
          <ac:spMkLst>
            <pc:docMk/>
            <pc:sldMk cId="521219480" sldId="259"/>
            <ac:spMk id="12" creationId="{016995D2-F2E7-86B1-E2EE-69595D480F56}"/>
          </ac:spMkLst>
        </pc:spChg>
        <pc:spChg chg="mod">
          <ac:chgData name="晓川 王" userId="0941e86cc95b9429" providerId="LiveId" clId="{B6194863-C8E1-E049-9069-04FFC9C3542D}" dt="2024-09-04T09:46:40.570" v="154" actId="2711"/>
          <ac:spMkLst>
            <pc:docMk/>
            <pc:sldMk cId="521219480" sldId="259"/>
            <ac:spMk id="13" creationId="{D0B05ACA-23D5-C851-AE44-C135110A4AF9}"/>
          </ac:spMkLst>
        </pc:spChg>
      </pc:sldChg>
      <pc:sldChg chg="delSp modSp del mod ord">
        <pc:chgData name="晓川 王" userId="0941e86cc95b9429" providerId="LiveId" clId="{B6194863-C8E1-E049-9069-04FFC9C3542D}" dt="2024-09-04T10:19:25.427" v="407" actId="2696"/>
        <pc:sldMkLst>
          <pc:docMk/>
          <pc:sldMk cId="2270003502" sldId="260"/>
        </pc:sldMkLst>
        <pc:spChg chg="del">
          <ac:chgData name="晓川 王" userId="0941e86cc95b9429" providerId="LiveId" clId="{B6194863-C8E1-E049-9069-04FFC9C3542D}" dt="2024-09-04T09:38:50.525" v="3" actId="478"/>
          <ac:spMkLst>
            <pc:docMk/>
            <pc:sldMk cId="2270003502" sldId="260"/>
            <ac:spMk id="8" creationId="{FC77967E-111C-86D6-57D8-9205EB42B17B}"/>
          </ac:spMkLst>
        </pc:spChg>
        <pc:spChg chg="del">
          <ac:chgData name="晓川 王" userId="0941e86cc95b9429" providerId="LiveId" clId="{B6194863-C8E1-E049-9069-04FFC9C3542D}" dt="2024-09-04T09:38:50.525" v="3" actId="478"/>
          <ac:spMkLst>
            <pc:docMk/>
            <pc:sldMk cId="2270003502" sldId="260"/>
            <ac:spMk id="9" creationId="{E9901B19-B8E4-8501-9698-0A9B8C281238}"/>
          </ac:spMkLst>
        </pc:spChg>
        <pc:spChg chg="del">
          <ac:chgData name="晓川 王" userId="0941e86cc95b9429" providerId="LiveId" clId="{B6194863-C8E1-E049-9069-04FFC9C3542D}" dt="2024-09-04T09:38:50.525" v="3" actId="478"/>
          <ac:spMkLst>
            <pc:docMk/>
            <pc:sldMk cId="2270003502" sldId="260"/>
            <ac:spMk id="10" creationId="{486C1BE1-1DFE-F380-9E1F-DF730699B723}"/>
          </ac:spMkLst>
        </pc:spChg>
        <pc:spChg chg="del">
          <ac:chgData name="晓川 王" userId="0941e86cc95b9429" providerId="LiveId" clId="{B6194863-C8E1-E049-9069-04FFC9C3542D}" dt="2024-09-04T09:38:50.525" v="3" actId="478"/>
          <ac:spMkLst>
            <pc:docMk/>
            <pc:sldMk cId="2270003502" sldId="260"/>
            <ac:spMk id="11" creationId="{40C046E5-6E9A-F067-4462-3E523919E728}"/>
          </ac:spMkLst>
        </pc:spChg>
        <pc:spChg chg="mod">
          <ac:chgData name="晓川 王" userId="0941e86cc95b9429" providerId="LiveId" clId="{B6194863-C8E1-E049-9069-04FFC9C3542D}" dt="2024-09-04T09:46:44.954" v="155" actId="2711"/>
          <ac:spMkLst>
            <pc:docMk/>
            <pc:sldMk cId="2270003502" sldId="260"/>
            <ac:spMk id="13" creationId="{D0B05ACA-23D5-C851-AE44-C135110A4AF9}"/>
          </ac:spMkLst>
        </pc:spChg>
      </pc:sldChg>
      <pc:sldChg chg="delSp del mod">
        <pc:chgData name="晓川 王" userId="0941e86cc95b9429" providerId="LiveId" clId="{B6194863-C8E1-E049-9069-04FFC9C3542D}" dt="2024-09-04T15:19:46.268" v="6961" actId="2696"/>
        <pc:sldMkLst>
          <pc:docMk/>
          <pc:sldMk cId="750089893" sldId="261"/>
        </pc:sldMkLst>
        <pc:spChg chg="del">
          <ac:chgData name="晓川 王" userId="0941e86cc95b9429" providerId="LiveId" clId="{B6194863-C8E1-E049-9069-04FFC9C3542D}" dt="2024-09-04T09:38:54.999" v="4" actId="478"/>
          <ac:spMkLst>
            <pc:docMk/>
            <pc:sldMk cId="750089893" sldId="261"/>
            <ac:spMk id="8" creationId="{FC77967E-111C-86D6-57D8-9205EB42B17B}"/>
          </ac:spMkLst>
        </pc:spChg>
        <pc:spChg chg="del">
          <ac:chgData name="晓川 王" userId="0941e86cc95b9429" providerId="LiveId" clId="{B6194863-C8E1-E049-9069-04FFC9C3542D}" dt="2024-09-04T09:38:54.999" v="4" actId="478"/>
          <ac:spMkLst>
            <pc:docMk/>
            <pc:sldMk cId="750089893" sldId="261"/>
            <ac:spMk id="9" creationId="{E9901B19-B8E4-8501-9698-0A9B8C281238}"/>
          </ac:spMkLst>
        </pc:spChg>
        <pc:spChg chg="del">
          <ac:chgData name="晓川 王" userId="0941e86cc95b9429" providerId="LiveId" clId="{B6194863-C8E1-E049-9069-04FFC9C3542D}" dt="2024-09-04T09:38:54.999" v="4" actId="478"/>
          <ac:spMkLst>
            <pc:docMk/>
            <pc:sldMk cId="750089893" sldId="261"/>
            <ac:spMk id="10" creationId="{486C1BE1-1DFE-F380-9E1F-DF730699B723}"/>
          </ac:spMkLst>
        </pc:spChg>
        <pc:spChg chg="del">
          <ac:chgData name="晓川 王" userId="0941e86cc95b9429" providerId="LiveId" clId="{B6194863-C8E1-E049-9069-04FFC9C3542D}" dt="2024-09-04T09:38:54.999" v="4" actId="478"/>
          <ac:spMkLst>
            <pc:docMk/>
            <pc:sldMk cId="750089893" sldId="261"/>
            <ac:spMk id="11" creationId="{40C046E5-6E9A-F067-4462-3E523919E728}"/>
          </ac:spMkLst>
        </pc:spChg>
      </pc:sldChg>
      <pc:sldChg chg="delSp modSp del mod ord">
        <pc:chgData name="晓川 王" userId="0941e86cc95b9429" providerId="LiveId" clId="{B6194863-C8E1-E049-9069-04FFC9C3542D}" dt="2024-09-04T10:29:39.236" v="495" actId="2696"/>
        <pc:sldMkLst>
          <pc:docMk/>
          <pc:sldMk cId="2496134215" sldId="262"/>
        </pc:sldMkLst>
        <pc:spChg chg="mod">
          <ac:chgData name="晓川 王" userId="0941e86cc95b9429" providerId="LiveId" clId="{B6194863-C8E1-E049-9069-04FFC9C3542D}" dt="2024-09-04T09:54:40.779" v="173" actId="20577"/>
          <ac:spMkLst>
            <pc:docMk/>
            <pc:sldMk cId="2496134215" sldId="262"/>
            <ac:spMk id="2" creationId="{FEE2F556-AA8D-E0DB-F072-CEBAE6920AE4}"/>
          </ac:spMkLst>
        </pc:spChg>
        <pc:spChg chg="del">
          <ac:chgData name="晓川 王" userId="0941e86cc95b9429" providerId="LiveId" clId="{B6194863-C8E1-E049-9069-04FFC9C3542D}" dt="2024-09-04T09:38:59.542" v="5" actId="478"/>
          <ac:spMkLst>
            <pc:docMk/>
            <pc:sldMk cId="2496134215" sldId="262"/>
            <ac:spMk id="8" creationId="{FC77967E-111C-86D6-57D8-9205EB42B17B}"/>
          </ac:spMkLst>
        </pc:spChg>
        <pc:spChg chg="del">
          <ac:chgData name="晓川 王" userId="0941e86cc95b9429" providerId="LiveId" clId="{B6194863-C8E1-E049-9069-04FFC9C3542D}" dt="2024-09-04T09:38:59.542" v="5" actId="478"/>
          <ac:spMkLst>
            <pc:docMk/>
            <pc:sldMk cId="2496134215" sldId="262"/>
            <ac:spMk id="9" creationId="{E9901B19-B8E4-8501-9698-0A9B8C281238}"/>
          </ac:spMkLst>
        </pc:spChg>
        <pc:spChg chg="del">
          <ac:chgData name="晓川 王" userId="0941e86cc95b9429" providerId="LiveId" clId="{B6194863-C8E1-E049-9069-04FFC9C3542D}" dt="2024-09-04T09:38:59.542" v="5" actId="478"/>
          <ac:spMkLst>
            <pc:docMk/>
            <pc:sldMk cId="2496134215" sldId="262"/>
            <ac:spMk id="10" creationId="{486C1BE1-1DFE-F380-9E1F-DF730699B723}"/>
          </ac:spMkLst>
        </pc:spChg>
        <pc:spChg chg="del">
          <ac:chgData name="晓川 王" userId="0941e86cc95b9429" providerId="LiveId" clId="{B6194863-C8E1-E049-9069-04FFC9C3542D}" dt="2024-09-04T09:38:59.542" v="5" actId="478"/>
          <ac:spMkLst>
            <pc:docMk/>
            <pc:sldMk cId="2496134215" sldId="262"/>
            <ac:spMk id="11" creationId="{40C046E5-6E9A-F067-4462-3E523919E728}"/>
          </ac:spMkLst>
        </pc:spChg>
      </pc:sldChg>
      <pc:sldChg chg="delSp del mod ord">
        <pc:chgData name="晓川 王" userId="0941e86cc95b9429" providerId="LiveId" clId="{B6194863-C8E1-E049-9069-04FFC9C3542D}" dt="2024-09-04T14:42:27.396" v="5793" actId="2696"/>
        <pc:sldMkLst>
          <pc:docMk/>
          <pc:sldMk cId="1411808423" sldId="263"/>
        </pc:sldMkLst>
        <pc:spChg chg="del">
          <ac:chgData name="晓川 王" userId="0941e86cc95b9429" providerId="LiveId" clId="{B6194863-C8E1-E049-9069-04FFC9C3542D}" dt="2024-09-04T09:39:03.972" v="6" actId="478"/>
          <ac:spMkLst>
            <pc:docMk/>
            <pc:sldMk cId="1411808423" sldId="263"/>
            <ac:spMk id="8" creationId="{FC77967E-111C-86D6-57D8-9205EB42B17B}"/>
          </ac:spMkLst>
        </pc:spChg>
        <pc:spChg chg="del">
          <ac:chgData name="晓川 王" userId="0941e86cc95b9429" providerId="LiveId" clId="{B6194863-C8E1-E049-9069-04FFC9C3542D}" dt="2024-09-04T09:39:03.972" v="6" actId="478"/>
          <ac:spMkLst>
            <pc:docMk/>
            <pc:sldMk cId="1411808423" sldId="263"/>
            <ac:spMk id="9" creationId="{E9901B19-B8E4-8501-9698-0A9B8C281238}"/>
          </ac:spMkLst>
        </pc:spChg>
        <pc:spChg chg="del">
          <ac:chgData name="晓川 王" userId="0941e86cc95b9429" providerId="LiveId" clId="{B6194863-C8E1-E049-9069-04FFC9C3542D}" dt="2024-09-04T09:39:03.972" v="6" actId="478"/>
          <ac:spMkLst>
            <pc:docMk/>
            <pc:sldMk cId="1411808423" sldId="263"/>
            <ac:spMk id="10" creationId="{486C1BE1-1DFE-F380-9E1F-DF730699B723}"/>
          </ac:spMkLst>
        </pc:spChg>
        <pc:spChg chg="del">
          <ac:chgData name="晓川 王" userId="0941e86cc95b9429" providerId="LiveId" clId="{B6194863-C8E1-E049-9069-04FFC9C3542D}" dt="2024-09-04T09:39:03.972" v="6" actId="478"/>
          <ac:spMkLst>
            <pc:docMk/>
            <pc:sldMk cId="1411808423" sldId="263"/>
            <ac:spMk id="11" creationId="{40C046E5-6E9A-F067-4462-3E523919E728}"/>
          </ac:spMkLst>
        </pc:spChg>
      </pc:sldChg>
      <pc:sldChg chg="delSp modSp del mod">
        <pc:chgData name="晓川 王" userId="0941e86cc95b9429" providerId="LiveId" clId="{B6194863-C8E1-E049-9069-04FFC9C3542D}" dt="2024-09-04T15:19:46.268" v="6961" actId="2696"/>
        <pc:sldMkLst>
          <pc:docMk/>
          <pc:sldMk cId="786744686" sldId="264"/>
        </pc:sldMkLst>
        <pc:spChg chg="mod">
          <ac:chgData name="晓川 王" userId="0941e86cc95b9429" providerId="LiveId" clId="{B6194863-C8E1-E049-9069-04FFC9C3542D}" dt="2024-09-04T09:49:33.824" v="156" actId="20577"/>
          <ac:spMkLst>
            <pc:docMk/>
            <pc:sldMk cId="786744686" sldId="264"/>
            <ac:spMk id="2" creationId="{FEE2F556-AA8D-E0DB-F072-CEBAE6920AE4}"/>
          </ac:spMkLst>
        </pc:spChg>
        <pc:spChg chg="del">
          <ac:chgData name="晓川 王" userId="0941e86cc95b9429" providerId="LiveId" clId="{B6194863-C8E1-E049-9069-04FFC9C3542D}" dt="2024-09-04T09:39:08.629" v="7" actId="478"/>
          <ac:spMkLst>
            <pc:docMk/>
            <pc:sldMk cId="786744686" sldId="264"/>
            <ac:spMk id="8" creationId="{FC77967E-111C-86D6-57D8-9205EB42B17B}"/>
          </ac:spMkLst>
        </pc:spChg>
        <pc:spChg chg="del">
          <ac:chgData name="晓川 王" userId="0941e86cc95b9429" providerId="LiveId" clId="{B6194863-C8E1-E049-9069-04FFC9C3542D}" dt="2024-09-04T09:39:08.629" v="7" actId="478"/>
          <ac:spMkLst>
            <pc:docMk/>
            <pc:sldMk cId="786744686" sldId="264"/>
            <ac:spMk id="9" creationId="{E9901B19-B8E4-8501-9698-0A9B8C281238}"/>
          </ac:spMkLst>
        </pc:spChg>
        <pc:spChg chg="del">
          <ac:chgData name="晓川 王" userId="0941e86cc95b9429" providerId="LiveId" clId="{B6194863-C8E1-E049-9069-04FFC9C3542D}" dt="2024-09-04T09:39:08.629" v="7" actId="478"/>
          <ac:spMkLst>
            <pc:docMk/>
            <pc:sldMk cId="786744686" sldId="264"/>
            <ac:spMk id="10" creationId="{486C1BE1-1DFE-F380-9E1F-DF730699B723}"/>
          </ac:spMkLst>
        </pc:spChg>
        <pc:spChg chg="del">
          <ac:chgData name="晓川 王" userId="0941e86cc95b9429" providerId="LiveId" clId="{B6194863-C8E1-E049-9069-04FFC9C3542D}" dt="2024-09-04T09:39:08.629" v="7" actId="478"/>
          <ac:spMkLst>
            <pc:docMk/>
            <pc:sldMk cId="786744686" sldId="264"/>
            <ac:spMk id="11" creationId="{40C046E5-6E9A-F067-4462-3E523919E728}"/>
          </ac:spMkLst>
        </pc:spChg>
      </pc:sldChg>
      <pc:sldChg chg="delSp modSp del mod ord">
        <pc:chgData name="晓川 王" userId="0941e86cc95b9429" providerId="LiveId" clId="{B6194863-C8E1-E049-9069-04FFC9C3542D}" dt="2024-09-04T10:36:43.553" v="549" actId="2696"/>
        <pc:sldMkLst>
          <pc:docMk/>
          <pc:sldMk cId="4206575849" sldId="265"/>
        </pc:sldMkLst>
        <pc:spChg chg="del">
          <ac:chgData name="晓川 王" userId="0941e86cc95b9429" providerId="LiveId" clId="{B6194863-C8E1-E049-9069-04FFC9C3542D}" dt="2024-09-04T09:39:13.497" v="8" actId="478"/>
          <ac:spMkLst>
            <pc:docMk/>
            <pc:sldMk cId="4206575849" sldId="265"/>
            <ac:spMk id="8" creationId="{FC77967E-111C-86D6-57D8-9205EB42B17B}"/>
          </ac:spMkLst>
        </pc:spChg>
        <pc:spChg chg="del">
          <ac:chgData name="晓川 王" userId="0941e86cc95b9429" providerId="LiveId" clId="{B6194863-C8E1-E049-9069-04FFC9C3542D}" dt="2024-09-04T09:39:13.497" v="8" actId="478"/>
          <ac:spMkLst>
            <pc:docMk/>
            <pc:sldMk cId="4206575849" sldId="265"/>
            <ac:spMk id="9" creationId="{E9901B19-B8E4-8501-9698-0A9B8C281238}"/>
          </ac:spMkLst>
        </pc:spChg>
        <pc:spChg chg="del">
          <ac:chgData name="晓川 王" userId="0941e86cc95b9429" providerId="LiveId" clId="{B6194863-C8E1-E049-9069-04FFC9C3542D}" dt="2024-09-04T09:39:13.497" v="8" actId="478"/>
          <ac:spMkLst>
            <pc:docMk/>
            <pc:sldMk cId="4206575849" sldId="265"/>
            <ac:spMk id="10" creationId="{486C1BE1-1DFE-F380-9E1F-DF730699B723}"/>
          </ac:spMkLst>
        </pc:spChg>
        <pc:spChg chg="del">
          <ac:chgData name="晓川 王" userId="0941e86cc95b9429" providerId="LiveId" clId="{B6194863-C8E1-E049-9069-04FFC9C3542D}" dt="2024-09-04T09:39:13.497" v="8" actId="478"/>
          <ac:spMkLst>
            <pc:docMk/>
            <pc:sldMk cId="4206575849" sldId="265"/>
            <ac:spMk id="11" creationId="{40C046E5-6E9A-F067-4462-3E523919E728}"/>
          </ac:spMkLst>
        </pc:spChg>
        <pc:spChg chg="mod">
          <ac:chgData name="晓川 王" userId="0941e86cc95b9429" providerId="LiveId" clId="{B6194863-C8E1-E049-9069-04FFC9C3542D}" dt="2024-09-04T09:52:59.970" v="166" actId="113"/>
          <ac:spMkLst>
            <pc:docMk/>
            <pc:sldMk cId="4206575849" sldId="265"/>
            <ac:spMk id="15" creationId="{6877B327-223F-EC0B-69FE-1C87CBC30389}"/>
          </ac:spMkLst>
        </pc:spChg>
      </pc:sldChg>
      <pc:sldChg chg="delSp del mod">
        <pc:chgData name="晓川 王" userId="0941e86cc95b9429" providerId="LiveId" clId="{B6194863-C8E1-E049-9069-04FFC9C3542D}" dt="2024-09-04T15:19:46.268" v="6961" actId="2696"/>
        <pc:sldMkLst>
          <pc:docMk/>
          <pc:sldMk cId="746378070" sldId="266"/>
        </pc:sldMkLst>
        <pc:spChg chg="del">
          <ac:chgData name="晓川 王" userId="0941e86cc95b9429" providerId="LiveId" clId="{B6194863-C8E1-E049-9069-04FFC9C3542D}" dt="2024-09-04T09:39:18.098" v="9" actId="478"/>
          <ac:spMkLst>
            <pc:docMk/>
            <pc:sldMk cId="746378070" sldId="266"/>
            <ac:spMk id="8" creationId="{FC77967E-111C-86D6-57D8-9205EB42B17B}"/>
          </ac:spMkLst>
        </pc:spChg>
        <pc:spChg chg="del">
          <ac:chgData name="晓川 王" userId="0941e86cc95b9429" providerId="LiveId" clId="{B6194863-C8E1-E049-9069-04FFC9C3542D}" dt="2024-09-04T09:39:18.098" v="9" actId="478"/>
          <ac:spMkLst>
            <pc:docMk/>
            <pc:sldMk cId="746378070" sldId="266"/>
            <ac:spMk id="9" creationId="{E9901B19-B8E4-8501-9698-0A9B8C281238}"/>
          </ac:spMkLst>
        </pc:spChg>
        <pc:spChg chg="del">
          <ac:chgData name="晓川 王" userId="0941e86cc95b9429" providerId="LiveId" clId="{B6194863-C8E1-E049-9069-04FFC9C3542D}" dt="2024-09-04T09:39:18.098" v="9" actId="478"/>
          <ac:spMkLst>
            <pc:docMk/>
            <pc:sldMk cId="746378070" sldId="266"/>
            <ac:spMk id="10" creationId="{486C1BE1-1DFE-F380-9E1F-DF730699B723}"/>
          </ac:spMkLst>
        </pc:spChg>
        <pc:spChg chg="del">
          <ac:chgData name="晓川 王" userId="0941e86cc95b9429" providerId="LiveId" clId="{B6194863-C8E1-E049-9069-04FFC9C3542D}" dt="2024-09-04T09:39:18.098" v="9" actId="478"/>
          <ac:spMkLst>
            <pc:docMk/>
            <pc:sldMk cId="746378070" sldId="266"/>
            <ac:spMk id="11" creationId="{40C046E5-6E9A-F067-4462-3E523919E728}"/>
          </ac:spMkLst>
        </pc:spChg>
      </pc:sldChg>
      <pc:sldChg chg="delSp del mod">
        <pc:chgData name="晓川 王" userId="0941e86cc95b9429" providerId="LiveId" clId="{B6194863-C8E1-E049-9069-04FFC9C3542D}" dt="2024-09-04T15:19:46.268" v="6961" actId="2696"/>
        <pc:sldMkLst>
          <pc:docMk/>
          <pc:sldMk cId="1753575706" sldId="267"/>
        </pc:sldMkLst>
        <pc:spChg chg="del">
          <ac:chgData name="晓川 王" userId="0941e86cc95b9429" providerId="LiveId" clId="{B6194863-C8E1-E049-9069-04FFC9C3542D}" dt="2024-09-04T09:39:24.981" v="10" actId="478"/>
          <ac:spMkLst>
            <pc:docMk/>
            <pc:sldMk cId="1753575706" sldId="267"/>
            <ac:spMk id="8" creationId="{FC77967E-111C-86D6-57D8-9205EB42B17B}"/>
          </ac:spMkLst>
        </pc:spChg>
        <pc:spChg chg="del">
          <ac:chgData name="晓川 王" userId="0941e86cc95b9429" providerId="LiveId" clId="{B6194863-C8E1-E049-9069-04FFC9C3542D}" dt="2024-09-04T09:39:24.981" v="10" actId="478"/>
          <ac:spMkLst>
            <pc:docMk/>
            <pc:sldMk cId="1753575706" sldId="267"/>
            <ac:spMk id="9" creationId="{E9901B19-B8E4-8501-9698-0A9B8C281238}"/>
          </ac:spMkLst>
        </pc:spChg>
        <pc:spChg chg="del">
          <ac:chgData name="晓川 王" userId="0941e86cc95b9429" providerId="LiveId" clId="{B6194863-C8E1-E049-9069-04FFC9C3542D}" dt="2024-09-04T09:39:24.981" v="10" actId="478"/>
          <ac:spMkLst>
            <pc:docMk/>
            <pc:sldMk cId="1753575706" sldId="267"/>
            <ac:spMk id="10" creationId="{486C1BE1-1DFE-F380-9E1F-DF730699B723}"/>
          </ac:spMkLst>
        </pc:spChg>
        <pc:spChg chg="del">
          <ac:chgData name="晓川 王" userId="0941e86cc95b9429" providerId="LiveId" clId="{B6194863-C8E1-E049-9069-04FFC9C3542D}" dt="2024-09-04T09:39:24.981" v="10" actId="478"/>
          <ac:spMkLst>
            <pc:docMk/>
            <pc:sldMk cId="1753575706" sldId="267"/>
            <ac:spMk id="11" creationId="{40C046E5-6E9A-F067-4462-3E523919E728}"/>
          </ac:spMkLst>
        </pc:spChg>
      </pc:sldChg>
      <pc:sldChg chg="delSp del mod">
        <pc:chgData name="晓川 王" userId="0941e86cc95b9429" providerId="LiveId" clId="{B6194863-C8E1-E049-9069-04FFC9C3542D}" dt="2024-09-04T15:19:46.268" v="6961" actId="2696"/>
        <pc:sldMkLst>
          <pc:docMk/>
          <pc:sldMk cId="2071036463" sldId="268"/>
        </pc:sldMkLst>
        <pc:spChg chg="del">
          <ac:chgData name="晓川 王" userId="0941e86cc95b9429" providerId="LiveId" clId="{B6194863-C8E1-E049-9069-04FFC9C3542D}" dt="2024-09-04T09:39:32.736" v="11" actId="478"/>
          <ac:spMkLst>
            <pc:docMk/>
            <pc:sldMk cId="2071036463" sldId="268"/>
            <ac:spMk id="8" creationId="{FC77967E-111C-86D6-57D8-9205EB42B17B}"/>
          </ac:spMkLst>
        </pc:spChg>
        <pc:spChg chg="del">
          <ac:chgData name="晓川 王" userId="0941e86cc95b9429" providerId="LiveId" clId="{B6194863-C8E1-E049-9069-04FFC9C3542D}" dt="2024-09-04T09:39:32.736" v="11" actId="478"/>
          <ac:spMkLst>
            <pc:docMk/>
            <pc:sldMk cId="2071036463" sldId="268"/>
            <ac:spMk id="9" creationId="{E9901B19-B8E4-8501-9698-0A9B8C281238}"/>
          </ac:spMkLst>
        </pc:spChg>
        <pc:spChg chg="del">
          <ac:chgData name="晓川 王" userId="0941e86cc95b9429" providerId="LiveId" clId="{B6194863-C8E1-E049-9069-04FFC9C3542D}" dt="2024-09-04T09:39:32.736" v="11" actId="478"/>
          <ac:spMkLst>
            <pc:docMk/>
            <pc:sldMk cId="2071036463" sldId="268"/>
            <ac:spMk id="10" creationId="{486C1BE1-1DFE-F380-9E1F-DF730699B723}"/>
          </ac:spMkLst>
        </pc:spChg>
        <pc:spChg chg="del">
          <ac:chgData name="晓川 王" userId="0941e86cc95b9429" providerId="LiveId" clId="{B6194863-C8E1-E049-9069-04FFC9C3542D}" dt="2024-09-04T09:39:32.736" v="11" actId="478"/>
          <ac:spMkLst>
            <pc:docMk/>
            <pc:sldMk cId="2071036463" sldId="268"/>
            <ac:spMk id="11" creationId="{40C046E5-6E9A-F067-4462-3E523919E728}"/>
          </ac:spMkLst>
        </pc:spChg>
      </pc:sldChg>
      <pc:sldChg chg="delSp modSp del mod">
        <pc:chgData name="晓川 王" userId="0941e86cc95b9429" providerId="LiveId" clId="{B6194863-C8E1-E049-9069-04FFC9C3542D}" dt="2024-09-04T15:19:46.268" v="6961" actId="2696"/>
        <pc:sldMkLst>
          <pc:docMk/>
          <pc:sldMk cId="2283050948" sldId="269"/>
        </pc:sldMkLst>
        <pc:spChg chg="del">
          <ac:chgData name="晓川 王" userId="0941e86cc95b9429" providerId="LiveId" clId="{B6194863-C8E1-E049-9069-04FFC9C3542D}" dt="2024-09-04T09:39:37.186" v="12" actId="478"/>
          <ac:spMkLst>
            <pc:docMk/>
            <pc:sldMk cId="2283050948" sldId="269"/>
            <ac:spMk id="8" creationId="{FC77967E-111C-86D6-57D8-9205EB42B17B}"/>
          </ac:spMkLst>
        </pc:spChg>
        <pc:spChg chg="del">
          <ac:chgData name="晓川 王" userId="0941e86cc95b9429" providerId="LiveId" clId="{B6194863-C8E1-E049-9069-04FFC9C3542D}" dt="2024-09-04T09:39:37.186" v="12" actId="478"/>
          <ac:spMkLst>
            <pc:docMk/>
            <pc:sldMk cId="2283050948" sldId="269"/>
            <ac:spMk id="9" creationId="{E9901B19-B8E4-8501-9698-0A9B8C281238}"/>
          </ac:spMkLst>
        </pc:spChg>
        <pc:spChg chg="del">
          <ac:chgData name="晓川 王" userId="0941e86cc95b9429" providerId="LiveId" clId="{B6194863-C8E1-E049-9069-04FFC9C3542D}" dt="2024-09-04T09:39:37.186" v="12" actId="478"/>
          <ac:spMkLst>
            <pc:docMk/>
            <pc:sldMk cId="2283050948" sldId="269"/>
            <ac:spMk id="10" creationId="{486C1BE1-1DFE-F380-9E1F-DF730699B723}"/>
          </ac:spMkLst>
        </pc:spChg>
        <pc:spChg chg="del">
          <ac:chgData name="晓川 王" userId="0941e86cc95b9429" providerId="LiveId" clId="{B6194863-C8E1-E049-9069-04FFC9C3542D}" dt="2024-09-04T09:39:37.186" v="12" actId="478"/>
          <ac:spMkLst>
            <pc:docMk/>
            <pc:sldMk cId="2283050948" sldId="269"/>
            <ac:spMk id="11" creationId="{40C046E5-6E9A-F067-4462-3E523919E728}"/>
          </ac:spMkLst>
        </pc:spChg>
        <pc:spChg chg="mod">
          <ac:chgData name="晓川 王" userId="0941e86cc95b9429" providerId="LiveId" clId="{B6194863-C8E1-E049-9069-04FFC9C3542D}" dt="2024-09-04T09:39:54.888" v="32" actId="20577"/>
          <ac:spMkLst>
            <pc:docMk/>
            <pc:sldMk cId="2283050948" sldId="269"/>
            <ac:spMk id="13" creationId="{D0B05ACA-23D5-C851-AE44-C135110A4AF9}"/>
          </ac:spMkLst>
        </pc:spChg>
      </pc:sldChg>
      <pc:sldChg chg="addSp modSp add mod">
        <pc:chgData name="晓川 王" userId="0941e86cc95b9429" providerId="LiveId" clId="{B6194863-C8E1-E049-9069-04FFC9C3542D}" dt="2024-09-04T10:57:49.669" v="1098" actId="2711"/>
        <pc:sldMkLst>
          <pc:docMk/>
          <pc:sldMk cId="4172277012" sldId="270"/>
        </pc:sldMkLst>
        <pc:spChg chg="mod">
          <ac:chgData name="晓川 王" userId="0941e86cc95b9429" providerId="LiveId" clId="{B6194863-C8E1-E049-9069-04FFC9C3542D}" dt="2024-09-04T10:57:49.669" v="1098" actId="2711"/>
          <ac:spMkLst>
            <pc:docMk/>
            <pc:sldMk cId="4172277012" sldId="270"/>
            <ac:spMk id="2" creationId="{2528B471-E3EE-1BE8-E1C7-B0ED20267FB7}"/>
          </ac:spMkLst>
        </pc:spChg>
        <pc:spChg chg="mod">
          <ac:chgData name="晓川 王" userId="0941e86cc95b9429" providerId="LiveId" clId="{B6194863-C8E1-E049-9069-04FFC9C3542D}" dt="2024-09-04T10:10:39.662" v="288" actId="207"/>
          <ac:spMkLst>
            <pc:docMk/>
            <pc:sldMk cId="4172277012" sldId="270"/>
            <ac:spMk id="4" creationId="{D5A0B662-975A-55C9-767D-E16263700163}"/>
          </ac:spMkLst>
        </pc:spChg>
        <pc:spChg chg="mod">
          <ac:chgData name="晓川 王" userId="0941e86cc95b9429" providerId="LiveId" clId="{B6194863-C8E1-E049-9069-04FFC9C3542D}" dt="2024-09-04T10:13:05.125" v="301" actId="1076"/>
          <ac:spMkLst>
            <pc:docMk/>
            <pc:sldMk cId="4172277012" sldId="270"/>
            <ac:spMk id="13" creationId="{E254D3CC-0BEE-E5D8-F75B-7875670EAD5C}"/>
          </ac:spMkLst>
        </pc:spChg>
        <pc:picChg chg="add mod">
          <ac:chgData name="晓川 王" userId="0941e86cc95b9429" providerId="LiveId" clId="{B6194863-C8E1-E049-9069-04FFC9C3542D}" dt="2024-09-04T10:14:24.754" v="316"/>
          <ac:picMkLst>
            <pc:docMk/>
            <pc:sldMk cId="4172277012" sldId="270"/>
            <ac:picMk id="9" creationId="{382B8EE0-DF6E-310E-AA9B-361B3DD205BC}"/>
          </ac:picMkLst>
        </pc:picChg>
        <pc:picChg chg="mod">
          <ac:chgData name="晓川 王" userId="0941e86cc95b9429" providerId="LiveId" clId="{B6194863-C8E1-E049-9069-04FFC9C3542D}" dt="2024-09-04T10:13:11.722" v="302" actId="1076"/>
          <ac:picMkLst>
            <pc:docMk/>
            <pc:sldMk cId="4172277012" sldId="270"/>
            <ac:picMk id="14" creationId="{4CD02312-8520-136A-6CB5-29C479294F5E}"/>
          </ac:picMkLst>
        </pc:picChg>
        <pc:picChg chg="mod">
          <ac:chgData name="晓川 王" userId="0941e86cc95b9429" providerId="LiveId" clId="{B6194863-C8E1-E049-9069-04FFC9C3542D}" dt="2024-09-04T10:13:11.722" v="302" actId="1076"/>
          <ac:picMkLst>
            <pc:docMk/>
            <pc:sldMk cId="4172277012" sldId="270"/>
            <ac:picMk id="15" creationId="{FD80CE6B-77CB-3949-5098-F582A928C9D9}"/>
          </ac:picMkLst>
        </pc:picChg>
        <pc:picChg chg="mod">
          <ac:chgData name="晓川 王" userId="0941e86cc95b9429" providerId="LiveId" clId="{B6194863-C8E1-E049-9069-04FFC9C3542D}" dt="2024-09-04T10:13:11.722" v="302" actId="1076"/>
          <ac:picMkLst>
            <pc:docMk/>
            <pc:sldMk cId="4172277012" sldId="270"/>
            <ac:picMk id="16" creationId="{0FD26955-D626-645F-3C70-7C4803243DED}"/>
          </ac:picMkLst>
        </pc:picChg>
        <pc:cxnChg chg="add mod">
          <ac:chgData name="晓川 王" userId="0941e86cc95b9429" providerId="LiveId" clId="{B6194863-C8E1-E049-9069-04FFC9C3542D}" dt="2024-09-04T10:14:10.953" v="314" actId="167"/>
          <ac:cxnSpMkLst>
            <pc:docMk/>
            <pc:sldMk cId="4172277012" sldId="270"/>
            <ac:cxnSpMk id="3" creationId="{C9EBC3B4-5337-7A69-CC75-FA4DF39E3884}"/>
          </ac:cxnSpMkLst>
        </pc:cxnChg>
      </pc:sldChg>
      <pc:sldChg chg="new del">
        <pc:chgData name="晓川 王" userId="0941e86cc95b9429" providerId="LiveId" clId="{B6194863-C8E1-E049-9069-04FFC9C3542D}" dt="2024-09-04T10:09:03.011" v="244" actId="680"/>
        <pc:sldMkLst>
          <pc:docMk/>
          <pc:sldMk cId="554771052" sldId="271"/>
        </pc:sldMkLst>
      </pc:sldChg>
      <pc:sldChg chg="new del">
        <pc:chgData name="晓川 王" userId="0941e86cc95b9429" providerId="LiveId" clId="{B6194863-C8E1-E049-9069-04FFC9C3542D}" dt="2024-09-04T10:08:02.825" v="239" actId="680"/>
        <pc:sldMkLst>
          <pc:docMk/>
          <pc:sldMk cId="2189001016" sldId="271"/>
        </pc:sldMkLst>
      </pc:sldChg>
      <pc:sldChg chg="addSp delSp modSp add mod">
        <pc:chgData name="晓川 王" userId="0941e86cc95b9429" providerId="LiveId" clId="{B6194863-C8E1-E049-9069-04FFC9C3542D}" dt="2024-09-05T01:39:22.592" v="15580" actId="208"/>
        <pc:sldMkLst>
          <pc:docMk/>
          <pc:sldMk cId="2299553539" sldId="271"/>
        </pc:sldMkLst>
        <pc:spChg chg="mod">
          <ac:chgData name="晓川 王" userId="0941e86cc95b9429" providerId="LiveId" clId="{B6194863-C8E1-E049-9069-04FFC9C3542D}" dt="2024-09-04T14:59:07.377" v="6383" actId="20577"/>
          <ac:spMkLst>
            <pc:docMk/>
            <pc:sldMk cId="2299553539" sldId="271"/>
            <ac:spMk id="2" creationId="{7C85C6B6-E593-CCC7-5512-337F454FB553}"/>
          </ac:spMkLst>
        </pc:spChg>
        <pc:spChg chg="mod">
          <ac:chgData name="晓川 王" userId="0941e86cc95b9429" providerId="LiveId" clId="{B6194863-C8E1-E049-9069-04FFC9C3542D}" dt="2024-09-04T14:57:06.584" v="6378" actId="403"/>
          <ac:spMkLst>
            <pc:docMk/>
            <pc:sldMk cId="2299553539" sldId="271"/>
            <ac:spMk id="3" creationId="{34DCDFBC-4E5B-EFD2-7037-7700E8C3F4DB}"/>
          </ac:spMkLst>
        </pc:spChg>
        <pc:spChg chg="add del mod">
          <ac:chgData name="晓川 王" userId="0941e86cc95b9429" providerId="LiveId" clId="{B6194863-C8E1-E049-9069-04FFC9C3542D}" dt="2024-09-04T10:09:49.787" v="277" actId="207"/>
          <ac:spMkLst>
            <pc:docMk/>
            <pc:sldMk cId="2299553539" sldId="271"/>
            <ac:spMk id="4" creationId="{BDD1F6C1-AD23-7EEB-48F6-CA7F9D022E84}"/>
          </ac:spMkLst>
        </pc:spChg>
        <pc:spChg chg="del">
          <ac:chgData name="晓川 王" userId="0941e86cc95b9429" providerId="LiveId" clId="{B6194863-C8E1-E049-9069-04FFC9C3542D}" dt="2024-09-04T10:09:30.926" v="272" actId="478"/>
          <ac:spMkLst>
            <pc:docMk/>
            <pc:sldMk cId="2299553539" sldId="271"/>
            <ac:spMk id="5" creationId="{FEAE5649-47B1-35B0-7CAC-64FB70D352AA}"/>
          </ac:spMkLst>
        </pc:spChg>
        <pc:picChg chg="add del mod">
          <ac:chgData name="晓川 王" userId="0941e86cc95b9429" providerId="LiveId" clId="{B6194863-C8E1-E049-9069-04FFC9C3542D}" dt="2024-09-04T14:53:18.832" v="6079" actId="478"/>
          <ac:picMkLst>
            <pc:docMk/>
            <pc:sldMk cId="2299553539" sldId="271"/>
            <ac:picMk id="9" creationId="{534406CA-FF57-A4CD-A8AC-A07219FFFC61}"/>
          </ac:picMkLst>
        </pc:picChg>
        <pc:picChg chg="add mod">
          <ac:chgData name="晓川 王" userId="0941e86cc95b9429" providerId="LiveId" clId="{B6194863-C8E1-E049-9069-04FFC9C3542D}" dt="2024-09-04T14:59:19.369" v="6385" actId="1076"/>
          <ac:picMkLst>
            <pc:docMk/>
            <pc:sldMk cId="2299553539" sldId="271"/>
            <ac:picMk id="11" creationId="{45F82572-8447-37A7-7CF2-88AA25D86103}"/>
          </ac:picMkLst>
        </pc:picChg>
        <pc:cxnChg chg="add del mod">
          <ac:chgData name="晓川 王" userId="0941e86cc95b9429" providerId="LiveId" clId="{B6194863-C8E1-E049-9069-04FFC9C3542D}" dt="2024-09-04T14:53:18.832" v="6079" actId="478"/>
          <ac:cxnSpMkLst>
            <pc:docMk/>
            <pc:sldMk cId="2299553539" sldId="271"/>
            <ac:cxnSpMk id="7" creationId="{6103463A-2AAF-5DBE-D378-36287A386DAA}"/>
          </ac:cxnSpMkLst>
        </pc:cxnChg>
        <pc:cxnChg chg="add mod">
          <ac:chgData name="晓川 王" userId="0941e86cc95b9429" providerId="LiveId" clId="{B6194863-C8E1-E049-9069-04FFC9C3542D}" dt="2024-09-05T01:39:22.592" v="15580" actId="208"/>
          <ac:cxnSpMkLst>
            <pc:docMk/>
            <pc:sldMk cId="2299553539" sldId="271"/>
            <ac:cxnSpMk id="13" creationId="{EEBDCC32-365E-3E7D-9BF3-C85368078FE0}"/>
          </ac:cxnSpMkLst>
        </pc:cxnChg>
      </pc:sldChg>
      <pc:sldChg chg="new del">
        <pc:chgData name="晓川 王" userId="0941e86cc95b9429" providerId="LiveId" clId="{B6194863-C8E1-E049-9069-04FFC9C3542D}" dt="2024-09-04T10:08:07.763" v="241" actId="680"/>
        <pc:sldMkLst>
          <pc:docMk/>
          <pc:sldMk cId="3391419231" sldId="271"/>
        </pc:sldMkLst>
      </pc:sldChg>
      <pc:sldChg chg="addSp delSp modSp add mod">
        <pc:chgData name="晓川 王" userId="0941e86cc95b9429" providerId="LiveId" clId="{B6194863-C8E1-E049-9069-04FFC9C3542D}" dt="2024-09-04T10:57:54.513" v="1099" actId="2711"/>
        <pc:sldMkLst>
          <pc:docMk/>
          <pc:sldMk cId="2015730689" sldId="272"/>
        </pc:sldMkLst>
        <pc:spChg chg="mod">
          <ac:chgData name="晓川 王" userId="0941e86cc95b9429" providerId="LiveId" clId="{B6194863-C8E1-E049-9069-04FFC9C3542D}" dt="2024-09-04T10:57:54.513" v="1099" actId="2711"/>
          <ac:spMkLst>
            <pc:docMk/>
            <pc:sldMk cId="2015730689" sldId="272"/>
            <ac:spMk id="2" creationId="{69E1E520-0BF6-0B0C-114E-03635038AF15}"/>
          </ac:spMkLst>
        </pc:spChg>
        <pc:spChg chg="add mod">
          <ac:chgData name="晓川 王" userId="0941e86cc95b9429" providerId="LiveId" clId="{B6194863-C8E1-E049-9069-04FFC9C3542D}" dt="2024-09-04T10:15:01.609" v="343" actId="1076"/>
          <ac:spMkLst>
            <pc:docMk/>
            <pc:sldMk cId="2015730689" sldId="272"/>
            <ac:spMk id="8" creationId="{5861F737-0326-F893-376D-6B67FF7028AB}"/>
          </ac:spMkLst>
        </pc:spChg>
        <pc:spChg chg="del">
          <ac:chgData name="晓川 王" userId="0941e86cc95b9429" providerId="LiveId" clId="{B6194863-C8E1-E049-9069-04FFC9C3542D}" dt="2024-09-04T10:14:44.854" v="338" actId="478"/>
          <ac:spMkLst>
            <pc:docMk/>
            <pc:sldMk cId="2015730689" sldId="272"/>
            <ac:spMk id="13" creationId="{D564A3B3-8893-5AC5-1189-4F173804EF61}"/>
          </ac:spMkLst>
        </pc:spChg>
        <pc:picChg chg="add mod">
          <ac:chgData name="晓川 王" userId="0941e86cc95b9429" providerId="LiveId" clId="{B6194863-C8E1-E049-9069-04FFC9C3542D}" dt="2024-09-04T10:14:59.443" v="342" actId="14100"/>
          <ac:picMkLst>
            <pc:docMk/>
            <pc:sldMk cId="2015730689" sldId="272"/>
            <ac:picMk id="10" creationId="{09DC8EE5-A8E9-F610-DD69-AFADEAB393BC}"/>
          </ac:picMkLst>
        </pc:picChg>
        <pc:picChg chg="del">
          <ac:chgData name="晓川 王" userId="0941e86cc95b9429" providerId="LiveId" clId="{B6194863-C8E1-E049-9069-04FFC9C3542D}" dt="2024-09-04T10:14:44.854" v="338" actId="478"/>
          <ac:picMkLst>
            <pc:docMk/>
            <pc:sldMk cId="2015730689" sldId="272"/>
            <ac:picMk id="14" creationId="{B13B5562-5100-FD08-1405-22C077FC65C7}"/>
          </ac:picMkLst>
        </pc:picChg>
        <pc:picChg chg="del">
          <ac:chgData name="晓川 王" userId="0941e86cc95b9429" providerId="LiveId" clId="{B6194863-C8E1-E049-9069-04FFC9C3542D}" dt="2024-09-04T10:14:44.854" v="338" actId="478"/>
          <ac:picMkLst>
            <pc:docMk/>
            <pc:sldMk cId="2015730689" sldId="272"/>
            <ac:picMk id="15" creationId="{59A6D111-B89C-4487-2F94-0BC0029980AC}"/>
          </ac:picMkLst>
        </pc:picChg>
        <pc:picChg chg="del">
          <ac:chgData name="晓川 王" userId="0941e86cc95b9429" providerId="LiveId" clId="{B6194863-C8E1-E049-9069-04FFC9C3542D}" dt="2024-09-04T10:14:44.854" v="338" actId="478"/>
          <ac:picMkLst>
            <pc:docMk/>
            <pc:sldMk cId="2015730689" sldId="272"/>
            <ac:picMk id="16" creationId="{36BBA18B-23B3-1A0B-F0A6-5C058A619B51}"/>
          </ac:picMkLst>
        </pc:picChg>
      </pc:sldChg>
      <pc:sldChg chg="addSp delSp modSp add mod">
        <pc:chgData name="晓川 王" userId="0941e86cc95b9429" providerId="LiveId" clId="{B6194863-C8E1-E049-9069-04FFC9C3542D}" dt="2024-09-04T10:58:01.156" v="1101" actId="2711"/>
        <pc:sldMkLst>
          <pc:docMk/>
          <pc:sldMk cId="3355879556" sldId="273"/>
        </pc:sldMkLst>
        <pc:spChg chg="mod">
          <ac:chgData name="晓川 王" userId="0941e86cc95b9429" providerId="LiveId" clId="{B6194863-C8E1-E049-9069-04FFC9C3542D}" dt="2024-09-04T10:58:01.156" v="1101" actId="2711"/>
          <ac:spMkLst>
            <pc:docMk/>
            <pc:sldMk cId="3355879556" sldId="273"/>
            <ac:spMk id="2" creationId="{7F5530D3-EC20-339D-4BC9-E588DD45D0E1}"/>
          </ac:spMkLst>
        </pc:spChg>
        <pc:spChg chg="del">
          <ac:chgData name="晓川 王" userId="0941e86cc95b9429" providerId="LiveId" clId="{B6194863-C8E1-E049-9069-04FFC9C3542D}" dt="2024-09-04T10:15:44.947" v="348" actId="478"/>
          <ac:spMkLst>
            <pc:docMk/>
            <pc:sldMk cId="3355879556" sldId="273"/>
            <ac:spMk id="8" creationId="{78924888-131C-971C-BA40-E61859027578}"/>
          </ac:spMkLst>
        </pc:spChg>
        <pc:spChg chg="add mod">
          <ac:chgData name="晓川 王" userId="0941e86cc95b9429" providerId="LiveId" clId="{B6194863-C8E1-E049-9069-04FFC9C3542D}" dt="2024-09-04T10:17:50.364" v="369" actId="12"/>
          <ac:spMkLst>
            <pc:docMk/>
            <pc:sldMk cId="3355879556" sldId="273"/>
            <ac:spMk id="11" creationId="{3242FD55-23EC-236F-1D8F-EE1C7F2F3595}"/>
          </ac:spMkLst>
        </pc:spChg>
        <pc:picChg chg="del">
          <ac:chgData name="晓川 王" userId="0941e86cc95b9429" providerId="LiveId" clId="{B6194863-C8E1-E049-9069-04FFC9C3542D}" dt="2024-09-04T10:15:44.947" v="348" actId="478"/>
          <ac:picMkLst>
            <pc:docMk/>
            <pc:sldMk cId="3355879556" sldId="273"/>
            <ac:picMk id="10" creationId="{57AEBAF7-13CE-E1CC-5190-68BF6FFE2FE5}"/>
          </ac:picMkLst>
        </pc:picChg>
        <pc:picChg chg="add mod">
          <ac:chgData name="晓川 王" userId="0941e86cc95b9429" providerId="LiveId" clId="{B6194863-C8E1-E049-9069-04FFC9C3542D}" dt="2024-09-04T10:17:25.042" v="365" actId="1076"/>
          <ac:picMkLst>
            <pc:docMk/>
            <pc:sldMk cId="3355879556" sldId="273"/>
            <ac:picMk id="12" creationId="{0727DE1C-ECA9-695C-86BF-75799C2B1FD6}"/>
          </ac:picMkLst>
        </pc:picChg>
        <pc:picChg chg="add mod">
          <ac:chgData name="晓川 王" userId="0941e86cc95b9429" providerId="LiveId" clId="{B6194863-C8E1-E049-9069-04FFC9C3542D}" dt="2024-09-04T10:17:25.042" v="365" actId="1076"/>
          <ac:picMkLst>
            <pc:docMk/>
            <pc:sldMk cId="3355879556" sldId="273"/>
            <ac:picMk id="13" creationId="{52046E26-98F9-81FE-94A2-DEEE4F7C76CE}"/>
          </ac:picMkLst>
        </pc:picChg>
      </pc:sldChg>
      <pc:sldChg chg="addSp delSp modSp add mod">
        <pc:chgData name="晓川 王" userId="0941e86cc95b9429" providerId="LiveId" clId="{B6194863-C8E1-E049-9069-04FFC9C3542D}" dt="2024-09-04T10:58:08.128" v="1103" actId="2711"/>
        <pc:sldMkLst>
          <pc:docMk/>
          <pc:sldMk cId="3435594524" sldId="274"/>
        </pc:sldMkLst>
        <pc:spChg chg="mod">
          <ac:chgData name="晓川 王" userId="0941e86cc95b9429" providerId="LiveId" clId="{B6194863-C8E1-E049-9069-04FFC9C3542D}" dt="2024-09-04T10:58:08.128" v="1103" actId="2711"/>
          <ac:spMkLst>
            <pc:docMk/>
            <pc:sldMk cId="3435594524" sldId="274"/>
            <ac:spMk id="2" creationId="{8E720944-240D-4CEC-700D-919E43F52F8E}"/>
          </ac:spMkLst>
        </pc:spChg>
        <pc:spChg chg="mod">
          <ac:chgData name="晓川 王" userId="0941e86cc95b9429" providerId="LiveId" clId="{B6194863-C8E1-E049-9069-04FFC9C3542D}" dt="2024-09-04T10:18:44.252" v="398" actId="14100"/>
          <ac:spMkLst>
            <pc:docMk/>
            <pc:sldMk cId="3435594524" sldId="274"/>
            <ac:spMk id="11" creationId="{51E31802-3459-2D84-E350-C2C39093A490}"/>
          </ac:spMkLst>
        </pc:spChg>
        <pc:spChg chg="mod">
          <ac:chgData name="晓川 王" userId="0941e86cc95b9429" providerId="LiveId" clId="{B6194863-C8E1-E049-9069-04FFC9C3542D}" dt="2024-09-04T10:19:13.227" v="405" actId="207"/>
          <ac:spMkLst>
            <pc:docMk/>
            <pc:sldMk cId="3435594524" sldId="274"/>
            <ac:spMk id="15" creationId="{6725028D-F9A3-8DEB-B4AE-55DD541069A7}"/>
          </ac:spMkLst>
        </pc:spChg>
        <pc:spChg chg="mod">
          <ac:chgData name="晓川 王" userId="0941e86cc95b9429" providerId="LiveId" clId="{B6194863-C8E1-E049-9069-04FFC9C3542D}" dt="2024-09-04T10:19:19.876" v="406" actId="2711"/>
          <ac:spMkLst>
            <pc:docMk/>
            <pc:sldMk cId="3435594524" sldId="274"/>
            <ac:spMk id="16" creationId="{582E9D55-6FEB-E483-939C-466817FD4D09}"/>
          </ac:spMkLst>
        </pc:spChg>
        <pc:spChg chg="add mod">
          <ac:chgData name="晓川 王" userId="0941e86cc95b9429" providerId="LiveId" clId="{B6194863-C8E1-E049-9069-04FFC9C3542D}" dt="2024-09-04T10:19:07.377" v="404" actId="207"/>
          <ac:spMkLst>
            <pc:docMk/>
            <pc:sldMk cId="3435594524" sldId="274"/>
            <ac:spMk id="17" creationId="{7423D98D-4832-90B4-5BBC-BDFAC99A491C}"/>
          </ac:spMkLst>
        </pc:spChg>
        <pc:grpChg chg="add mod">
          <ac:chgData name="晓川 王" userId="0941e86cc95b9429" providerId="LiveId" clId="{B6194863-C8E1-E049-9069-04FFC9C3542D}" dt="2024-09-04T10:19:13.227" v="405" actId="207"/>
          <ac:grpSpMkLst>
            <pc:docMk/>
            <pc:sldMk cId="3435594524" sldId="274"/>
            <ac:grpSpMk id="14" creationId="{2400E9F8-C93C-9FD0-C98C-ABEE72D53FAF}"/>
          </ac:grpSpMkLst>
        </pc:grpChg>
        <pc:picChg chg="add mod">
          <ac:chgData name="晓川 王" userId="0941e86cc95b9429" providerId="LiveId" clId="{B6194863-C8E1-E049-9069-04FFC9C3542D}" dt="2024-09-04T10:19:01.344" v="402" actId="1076"/>
          <ac:picMkLst>
            <pc:docMk/>
            <pc:sldMk cId="3435594524" sldId="274"/>
            <ac:picMk id="8" creationId="{E7D13AB2-CADE-CB53-5CFF-FC0AEB1780C3}"/>
          </ac:picMkLst>
        </pc:picChg>
        <pc:picChg chg="add mod">
          <ac:chgData name="晓川 王" userId="0941e86cc95b9429" providerId="LiveId" clId="{B6194863-C8E1-E049-9069-04FFC9C3542D}" dt="2024-09-04T10:18:59.723" v="401" actId="1076"/>
          <ac:picMkLst>
            <pc:docMk/>
            <pc:sldMk cId="3435594524" sldId="274"/>
            <ac:picMk id="10" creationId="{6681CB2B-F202-D305-CABE-F43D00D27847}"/>
          </ac:picMkLst>
        </pc:picChg>
        <pc:picChg chg="del">
          <ac:chgData name="晓川 王" userId="0941e86cc95b9429" providerId="LiveId" clId="{B6194863-C8E1-E049-9069-04FFC9C3542D}" dt="2024-09-04T10:18:30.871" v="393" actId="478"/>
          <ac:picMkLst>
            <pc:docMk/>
            <pc:sldMk cId="3435594524" sldId="274"/>
            <ac:picMk id="12" creationId="{7304E2B2-FD7E-8EF6-95AC-60C1EDC0D8CE}"/>
          </ac:picMkLst>
        </pc:picChg>
        <pc:picChg chg="del">
          <ac:chgData name="晓川 王" userId="0941e86cc95b9429" providerId="LiveId" clId="{B6194863-C8E1-E049-9069-04FFC9C3542D}" dt="2024-09-04T10:18:30.871" v="393" actId="478"/>
          <ac:picMkLst>
            <pc:docMk/>
            <pc:sldMk cId="3435594524" sldId="274"/>
            <ac:picMk id="13" creationId="{712283D2-4D9D-7A70-D658-F2A4999F7D81}"/>
          </ac:picMkLst>
        </pc:picChg>
      </pc:sldChg>
      <pc:sldChg chg="addSp delSp modSp add mod">
        <pc:chgData name="晓川 王" userId="0941e86cc95b9429" providerId="LiveId" clId="{B6194863-C8E1-E049-9069-04FFC9C3542D}" dt="2024-09-04T10:58:11.219" v="1104" actId="2711"/>
        <pc:sldMkLst>
          <pc:docMk/>
          <pc:sldMk cId="2335579833" sldId="275"/>
        </pc:sldMkLst>
        <pc:spChg chg="mod">
          <ac:chgData name="晓川 王" userId="0941e86cc95b9429" providerId="LiveId" clId="{B6194863-C8E1-E049-9069-04FFC9C3542D}" dt="2024-09-04T10:58:11.219" v="1104" actId="2711"/>
          <ac:spMkLst>
            <pc:docMk/>
            <pc:sldMk cId="2335579833" sldId="275"/>
            <ac:spMk id="2" creationId="{3FBE354C-E036-756A-32E9-D92A495EB8D3}"/>
          </ac:spMkLst>
        </pc:spChg>
        <pc:spChg chg="mod">
          <ac:chgData name="晓川 王" userId="0941e86cc95b9429" providerId="LiveId" clId="{B6194863-C8E1-E049-9069-04FFC9C3542D}" dt="2024-09-04T10:20:54.718" v="441" actId="14100"/>
          <ac:spMkLst>
            <pc:docMk/>
            <pc:sldMk cId="2335579833" sldId="275"/>
            <ac:spMk id="11" creationId="{084DD2A7-E4AA-C39D-A0FE-5307EFCACDA1}"/>
          </ac:spMkLst>
        </pc:spChg>
        <pc:spChg chg="mod">
          <ac:chgData name="晓川 王" userId="0941e86cc95b9429" providerId="LiveId" clId="{B6194863-C8E1-E049-9069-04FFC9C3542D}" dt="2024-09-04T10:20:28.257" v="435" actId="207"/>
          <ac:spMkLst>
            <pc:docMk/>
            <pc:sldMk cId="2335579833" sldId="275"/>
            <ac:spMk id="13" creationId="{524E1E4B-83A5-1F2E-1E92-FAC3558E09DB}"/>
          </ac:spMkLst>
        </pc:spChg>
        <pc:spChg chg="del">
          <ac:chgData name="晓川 王" userId="0941e86cc95b9429" providerId="LiveId" clId="{B6194863-C8E1-E049-9069-04FFC9C3542D}" dt="2024-09-04T10:20:33.736" v="437" actId="478"/>
          <ac:spMkLst>
            <pc:docMk/>
            <pc:sldMk cId="2335579833" sldId="275"/>
            <ac:spMk id="17" creationId="{F31E852E-B805-306E-FEDE-35BA007F658F}"/>
          </ac:spMkLst>
        </pc:spChg>
        <pc:spChg chg="mod">
          <ac:chgData name="晓川 王" userId="0941e86cc95b9429" providerId="LiveId" clId="{B6194863-C8E1-E049-9069-04FFC9C3542D}" dt="2024-09-04T10:30:19.689" v="496" actId="1076"/>
          <ac:spMkLst>
            <pc:docMk/>
            <pc:sldMk cId="2335579833" sldId="275"/>
            <ac:spMk id="18" creationId="{472C6B6A-DBF2-772A-60D8-AFD44FFC0599}"/>
          </ac:spMkLst>
        </pc:spChg>
        <pc:spChg chg="add mod">
          <ac:chgData name="晓川 王" userId="0941e86cc95b9429" providerId="LiveId" clId="{B6194863-C8E1-E049-9069-04FFC9C3542D}" dt="2024-09-04T10:31:33.362" v="511" actId="14100"/>
          <ac:spMkLst>
            <pc:docMk/>
            <pc:sldMk cId="2335579833" sldId="275"/>
            <ac:spMk id="20" creationId="{03B93801-4838-7E11-F5E4-C54F0D50B148}"/>
          </ac:spMkLst>
        </pc:spChg>
        <pc:spChg chg="add mod">
          <ac:chgData name="晓川 王" userId="0941e86cc95b9429" providerId="LiveId" clId="{B6194863-C8E1-E049-9069-04FFC9C3542D}" dt="2024-09-04T10:32:16.583" v="526" actId="207"/>
          <ac:spMkLst>
            <pc:docMk/>
            <pc:sldMk cId="2335579833" sldId="275"/>
            <ac:spMk id="27" creationId="{067F771F-91E7-D272-1FE5-3D78D50D92BE}"/>
          </ac:spMkLst>
        </pc:spChg>
        <pc:grpChg chg="add mod">
          <ac:chgData name="晓川 王" userId="0941e86cc95b9429" providerId="LiveId" clId="{B6194863-C8E1-E049-9069-04FFC9C3542D}" dt="2024-09-04T10:20:59.006" v="442" actId="1076"/>
          <ac:grpSpMkLst>
            <pc:docMk/>
            <pc:sldMk cId="2335579833" sldId="275"/>
            <ac:grpSpMk id="12" creationId="{7632E596-903D-4373-3E4C-3B3D28BEF1D2}"/>
          </ac:grpSpMkLst>
        </pc:grpChg>
        <pc:grpChg chg="del">
          <ac:chgData name="晓川 王" userId="0941e86cc95b9429" providerId="LiveId" clId="{B6194863-C8E1-E049-9069-04FFC9C3542D}" dt="2024-09-04T10:20:31.067" v="436" actId="478"/>
          <ac:grpSpMkLst>
            <pc:docMk/>
            <pc:sldMk cId="2335579833" sldId="275"/>
            <ac:grpSpMk id="14" creationId="{CF882C53-B189-7C41-F546-ADAD5CA28E89}"/>
          </ac:grpSpMkLst>
        </pc:grpChg>
        <pc:picChg chg="del">
          <ac:chgData name="晓川 王" userId="0941e86cc95b9429" providerId="LiveId" clId="{B6194863-C8E1-E049-9069-04FFC9C3542D}" dt="2024-09-04T10:20:35.893" v="438" actId="478"/>
          <ac:picMkLst>
            <pc:docMk/>
            <pc:sldMk cId="2335579833" sldId="275"/>
            <ac:picMk id="8" creationId="{7DE26519-DDDC-F773-4D43-C1C9BA1BECA5}"/>
          </ac:picMkLst>
        </pc:picChg>
        <pc:picChg chg="del">
          <ac:chgData name="晓川 王" userId="0941e86cc95b9429" providerId="LiveId" clId="{B6194863-C8E1-E049-9069-04FFC9C3542D}" dt="2024-09-04T10:20:35.893" v="438" actId="478"/>
          <ac:picMkLst>
            <pc:docMk/>
            <pc:sldMk cId="2335579833" sldId="275"/>
            <ac:picMk id="10" creationId="{25644719-F704-F613-8E9A-B3F0CD1EB412}"/>
          </ac:picMkLst>
        </pc:picChg>
        <pc:picChg chg="add mod">
          <ac:chgData name="晓川 王" userId="0941e86cc95b9429" providerId="LiveId" clId="{B6194863-C8E1-E049-9069-04FFC9C3542D}" dt="2024-09-04T10:31:57.744" v="520" actId="14100"/>
          <ac:picMkLst>
            <pc:docMk/>
            <pc:sldMk cId="2335579833" sldId="275"/>
            <ac:picMk id="21" creationId="{E2BF4065-03AA-54B1-4A94-AC49907CE382}"/>
          </ac:picMkLst>
        </pc:picChg>
        <pc:picChg chg="add mod">
          <ac:chgData name="晓川 王" userId="0941e86cc95b9429" providerId="LiveId" clId="{B6194863-C8E1-E049-9069-04FFC9C3542D}" dt="2024-09-04T10:30:47.057" v="505"/>
          <ac:picMkLst>
            <pc:docMk/>
            <pc:sldMk cId="2335579833" sldId="275"/>
            <ac:picMk id="22" creationId="{E2BF4065-03AA-54B1-4A94-AC49907CE382}"/>
          </ac:picMkLst>
        </pc:picChg>
        <pc:picChg chg="add">
          <ac:chgData name="晓川 王" userId="0941e86cc95b9429" providerId="LiveId" clId="{B6194863-C8E1-E049-9069-04FFC9C3542D}" dt="2024-09-04T10:30:57.019" v="506"/>
          <ac:picMkLst>
            <pc:docMk/>
            <pc:sldMk cId="2335579833" sldId="275"/>
            <ac:picMk id="23" creationId="{2F90B023-CE9A-204B-ACB7-8F2F24C8D1F0}"/>
          </ac:picMkLst>
        </pc:picChg>
        <pc:picChg chg="add">
          <ac:chgData name="晓川 王" userId="0941e86cc95b9429" providerId="LiveId" clId="{B6194863-C8E1-E049-9069-04FFC9C3542D}" dt="2024-09-04T10:31:04.568" v="507"/>
          <ac:picMkLst>
            <pc:docMk/>
            <pc:sldMk cId="2335579833" sldId="275"/>
            <ac:picMk id="24" creationId="{41DC788D-ABA0-6AC2-E71A-FC46B7330CB7}"/>
          </ac:picMkLst>
        </pc:picChg>
        <pc:picChg chg="add mod">
          <ac:chgData name="晓川 王" userId="0941e86cc95b9429" providerId="LiveId" clId="{B6194863-C8E1-E049-9069-04FFC9C3542D}" dt="2024-09-04T10:32:02.529" v="522" actId="1076"/>
          <ac:picMkLst>
            <pc:docMk/>
            <pc:sldMk cId="2335579833" sldId="275"/>
            <ac:picMk id="25" creationId="{13EA0EA3-208F-4C88-C864-FD27CAFB15A4}"/>
          </ac:picMkLst>
        </pc:picChg>
        <pc:picChg chg="add mod">
          <ac:chgData name="晓川 王" userId="0941e86cc95b9429" providerId="LiveId" clId="{B6194863-C8E1-E049-9069-04FFC9C3542D}" dt="2024-09-04T10:31:59.938" v="521" actId="14100"/>
          <ac:picMkLst>
            <pc:docMk/>
            <pc:sldMk cId="2335579833" sldId="275"/>
            <ac:picMk id="26" creationId="{D934D958-FDB8-8DDF-9091-51C4F3BE443C}"/>
          </ac:picMkLst>
        </pc:picChg>
      </pc:sldChg>
      <pc:sldChg chg="addSp delSp modSp add mod">
        <pc:chgData name="晓川 王" userId="0941e86cc95b9429" providerId="LiveId" clId="{B6194863-C8E1-E049-9069-04FFC9C3542D}" dt="2024-09-04T10:58:04.650" v="1102" actId="2711"/>
        <pc:sldMkLst>
          <pc:docMk/>
          <pc:sldMk cId="103838062" sldId="276"/>
        </pc:sldMkLst>
        <pc:spChg chg="mod">
          <ac:chgData name="晓川 王" userId="0941e86cc95b9429" providerId="LiveId" clId="{B6194863-C8E1-E049-9069-04FFC9C3542D}" dt="2024-09-04T10:58:04.650" v="1102" actId="2711"/>
          <ac:spMkLst>
            <pc:docMk/>
            <pc:sldMk cId="103838062" sldId="276"/>
            <ac:spMk id="2" creationId="{E2E7EAB9-3EDF-7197-C657-E84593AE2BD2}"/>
          </ac:spMkLst>
        </pc:spChg>
        <pc:spChg chg="del">
          <ac:chgData name="晓川 王" userId="0941e86cc95b9429" providerId="LiveId" clId="{B6194863-C8E1-E049-9069-04FFC9C3542D}" dt="2024-09-04T10:22:16.989" v="464" actId="478"/>
          <ac:spMkLst>
            <pc:docMk/>
            <pc:sldMk cId="103838062" sldId="276"/>
            <ac:spMk id="11" creationId="{D8B7E94D-5736-E880-18E9-064DE317EA99}"/>
          </ac:spMkLst>
        </pc:spChg>
        <pc:spChg chg="del">
          <ac:chgData name="晓川 王" userId="0941e86cc95b9429" providerId="LiveId" clId="{B6194863-C8E1-E049-9069-04FFC9C3542D}" dt="2024-09-04T10:22:16.989" v="464" actId="478"/>
          <ac:spMkLst>
            <pc:docMk/>
            <pc:sldMk cId="103838062" sldId="276"/>
            <ac:spMk id="17" creationId="{1E22F346-0799-26DE-5F1B-60965CACDDAD}"/>
          </ac:spMkLst>
        </pc:spChg>
        <pc:grpChg chg="del">
          <ac:chgData name="晓川 王" userId="0941e86cc95b9429" providerId="LiveId" clId="{B6194863-C8E1-E049-9069-04FFC9C3542D}" dt="2024-09-04T10:22:16.989" v="464" actId="478"/>
          <ac:grpSpMkLst>
            <pc:docMk/>
            <pc:sldMk cId="103838062" sldId="276"/>
            <ac:grpSpMk id="14" creationId="{ACDF55FD-412B-DEC4-6122-83983FAB6A60}"/>
          </ac:grpSpMkLst>
        </pc:grpChg>
        <pc:grpChg chg="add mod">
          <ac:chgData name="晓川 王" userId="0941e86cc95b9429" providerId="LiveId" clId="{B6194863-C8E1-E049-9069-04FFC9C3542D}" dt="2024-09-04T10:29:30.158" v="494" actId="1076"/>
          <ac:grpSpMkLst>
            <pc:docMk/>
            <pc:sldMk cId="103838062" sldId="276"/>
            <ac:grpSpMk id="27" creationId="{E14A8F3C-C2C8-0479-0485-9378A60307EE}"/>
          </ac:grpSpMkLst>
        </pc:grpChg>
        <pc:picChg chg="del">
          <ac:chgData name="晓川 王" userId="0941e86cc95b9429" providerId="LiveId" clId="{B6194863-C8E1-E049-9069-04FFC9C3542D}" dt="2024-09-04T10:22:16.989" v="464" actId="478"/>
          <ac:picMkLst>
            <pc:docMk/>
            <pc:sldMk cId="103838062" sldId="276"/>
            <ac:picMk id="8" creationId="{51CD02F2-C412-B680-B67E-37CA4C41345C}"/>
          </ac:picMkLst>
        </pc:picChg>
        <pc:picChg chg="del">
          <ac:chgData name="晓川 王" userId="0941e86cc95b9429" providerId="LiveId" clId="{B6194863-C8E1-E049-9069-04FFC9C3542D}" dt="2024-09-04T10:22:16.989" v="464" actId="478"/>
          <ac:picMkLst>
            <pc:docMk/>
            <pc:sldMk cId="103838062" sldId="276"/>
            <ac:picMk id="10" creationId="{476810C4-B7E0-21DD-A452-D0DCFD155654}"/>
          </ac:picMkLst>
        </pc:picChg>
        <pc:picChg chg="add mod">
          <ac:chgData name="晓川 王" userId="0941e86cc95b9429" providerId="LiveId" clId="{B6194863-C8E1-E049-9069-04FFC9C3542D}" dt="2024-09-04T10:22:18.574" v="466"/>
          <ac:picMkLst>
            <pc:docMk/>
            <pc:sldMk cId="103838062" sldId="276"/>
            <ac:picMk id="12" creationId="{6288558F-0B54-B84C-58FE-3DC5DD55630F}"/>
          </ac:picMkLst>
        </pc:picChg>
        <pc:picChg chg="add mod">
          <ac:chgData name="晓川 王" userId="0941e86cc95b9429" providerId="LiveId" clId="{B6194863-C8E1-E049-9069-04FFC9C3542D}" dt="2024-09-04T10:22:28.349" v="468"/>
          <ac:picMkLst>
            <pc:docMk/>
            <pc:sldMk cId="103838062" sldId="276"/>
            <ac:picMk id="13" creationId="{84F50C3E-D103-DE18-428E-9DB87D5F0C36}"/>
          </ac:picMkLst>
        </pc:picChg>
        <pc:picChg chg="add del mod">
          <ac:chgData name="晓川 王" userId="0941e86cc95b9429" providerId="LiveId" clId="{B6194863-C8E1-E049-9069-04FFC9C3542D}" dt="2024-09-04T10:23:01.453" v="473" actId="478"/>
          <ac:picMkLst>
            <pc:docMk/>
            <pc:sldMk cId="103838062" sldId="276"/>
            <ac:picMk id="18" creationId="{D4838A45-CC55-58E0-E251-4A823389593B}"/>
          </ac:picMkLst>
        </pc:picChg>
        <pc:picChg chg="add mod">
          <ac:chgData name="晓川 王" userId="0941e86cc95b9429" providerId="LiveId" clId="{B6194863-C8E1-E049-9069-04FFC9C3542D}" dt="2024-09-04T10:29:24.377" v="492" actId="1076"/>
          <ac:picMkLst>
            <pc:docMk/>
            <pc:sldMk cId="103838062" sldId="276"/>
            <ac:picMk id="20" creationId="{E2BF4065-03AA-54B1-4A94-AC49907CE382}"/>
          </ac:picMkLst>
        </pc:picChg>
        <pc:picChg chg="add mod">
          <ac:chgData name="晓川 王" userId="0941e86cc95b9429" providerId="LiveId" clId="{B6194863-C8E1-E049-9069-04FFC9C3542D}" dt="2024-09-04T10:29:24.377" v="492" actId="1076"/>
          <ac:picMkLst>
            <pc:docMk/>
            <pc:sldMk cId="103838062" sldId="276"/>
            <ac:picMk id="22" creationId="{0C8FFC3D-1003-EC16-2E29-050566EB5AC5}"/>
          </ac:picMkLst>
        </pc:picChg>
        <pc:picChg chg="add mod">
          <ac:chgData name="晓川 王" userId="0941e86cc95b9429" providerId="LiveId" clId="{B6194863-C8E1-E049-9069-04FFC9C3542D}" dt="2024-09-04T10:29:24.377" v="492" actId="1076"/>
          <ac:picMkLst>
            <pc:docMk/>
            <pc:sldMk cId="103838062" sldId="276"/>
            <ac:picMk id="24" creationId="{640F1512-253D-FFDE-9F1A-2F160FF320B3}"/>
          </ac:picMkLst>
        </pc:picChg>
        <pc:picChg chg="add mod">
          <ac:chgData name="晓川 王" userId="0941e86cc95b9429" providerId="LiveId" clId="{B6194863-C8E1-E049-9069-04FFC9C3542D}" dt="2024-09-04T10:29:24.377" v="492" actId="1076"/>
          <ac:picMkLst>
            <pc:docMk/>
            <pc:sldMk cId="103838062" sldId="276"/>
            <ac:picMk id="26" creationId="{E8D86B3F-B08E-8667-B077-EF8C0DCC15B5}"/>
          </ac:picMkLst>
        </pc:picChg>
      </pc:sldChg>
      <pc:sldChg chg="addSp delSp modSp add mod">
        <pc:chgData name="晓川 王" userId="0941e86cc95b9429" providerId="LiveId" clId="{B6194863-C8E1-E049-9069-04FFC9C3542D}" dt="2024-09-04T10:57:57.734" v="1100" actId="2711"/>
        <pc:sldMkLst>
          <pc:docMk/>
          <pc:sldMk cId="3645926526" sldId="277"/>
        </pc:sldMkLst>
        <pc:spChg chg="mod">
          <ac:chgData name="晓川 王" userId="0941e86cc95b9429" providerId="LiveId" clId="{B6194863-C8E1-E049-9069-04FFC9C3542D}" dt="2024-09-04T10:57:57.734" v="1100" actId="2711"/>
          <ac:spMkLst>
            <pc:docMk/>
            <pc:sldMk cId="3645926526" sldId="277"/>
            <ac:spMk id="2" creationId="{BE97B527-7897-E51A-89C7-13F65D8FE734}"/>
          </ac:spMkLst>
        </pc:spChg>
        <pc:spChg chg="mod">
          <ac:chgData name="晓川 王" userId="0941e86cc95b9429" providerId="LiveId" clId="{B6194863-C8E1-E049-9069-04FFC9C3542D}" dt="2024-09-04T10:36:38.678" v="548"/>
          <ac:spMkLst>
            <pc:docMk/>
            <pc:sldMk cId="3645926526" sldId="277"/>
            <ac:spMk id="8" creationId="{55B7921D-4339-F5BA-81EE-D8EB1404D326}"/>
          </ac:spMkLst>
        </pc:spChg>
        <pc:graphicFrameChg chg="add mod modGraphic">
          <ac:chgData name="晓川 王" userId="0941e86cc95b9429" providerId="LiveId" clId="{B6194863-C8E1-E049-9069-04FFC9C3542D}" dt="2024-09-04T10:36:24.445" v="546" actId="404"/>
          <ac:graphicFrameMkLst>
            <pc:docMk/>
            <pc:sldMk cId="3645926526" sldId="277"/>
            <ac:graphicFrameMk id="11" creationId="{69285BEB-4C28-207E-256D-CF0B94638D4F}"/>
          </ac:graphicFrameMkLst>
        </pc:graphicFrameChg>
        <pc:picChg chg="del">
          <ac:chgData name="晓川 王" userId="0941e86cc95b9429" providerId="LiveId" clId="{B6194863-C8E1-E049-9069-04FFC9C3542D}" dt="2024-09-04T10:35:05.155" v="528" actId="478"/>
          <ac:picMkLst>
            <pc:docMk/>
            <pc:sldMk cId="3645926526" sldId="277"/>
            <ac:picMk id="10" creationId="{CD4D42F8-F049-294F-E147-CCA899D7ED63}"/>
          </ac:picMkLst>
        </pc:picChg>
      </pc:sldChg>
      <pc:sldChg chg="addSp delSp modSp add mod modAnim">
        <pc:chgData name="晓川 王" userId="0941e86cc95b9429" providerId="LiveId" clId="{B6194863-C8E1-E049-9069-04FFC9C3542D}" dt="2024-09-04T10:58:14.220" v="1105" actId="2711"/>
        <pc:sldMkLst>
          <pc:docMk/>
          <pc:sldMk cId="3440067226" sldId="278"/>
        </pc:sldMkLst>
        <pc:spChg chg="mod">
          <ac:chgData name="晓川 王" userId="0941e86cc95b9429" providerId="LiveId" clId="{B6194863-C8E1-E049-9069-04FFC9C3542D}" dt="2024-09-04T10:58:14.220" v="1105" actId="2711"/>
          <ac:spMkLst>
            <pc:docMk/>
            <pc:sldMk cId="3440067226" sldId="278"/>
            <ac:spMk id="2" creationId="{0D746FF2-9361-4E62-7D93-9C4205C9545F}"/>
          </ac:spMkLst>
        </pc:spChg>
        <pc:spChg chg="add mod">
          <ac:chgData name="晓川 王" userId="0941e86cc95b9429" providerId="LiveId" clId="{B6194863-C8E1-E049-9069-04FFC9C3542D}" dt="2024-09-04T10:53:04.806" v="966" actId="14100"/>
          <ac:spMkLst>
            <pc:docMk/>
            <pc:sldMk cId="3440067226" sldId="278"/>
            <ac:spMk id="8" creationId="{F1965297-7C1B-1D9B-A518-A5005524AA7F}"/>
          </ac:spMkLst>
        </pc:spChg>
        <pc:spChg chg="add mod">
          <ac:chgData name="晓川 王" userId="0941e86cc95b9429" providerId="LiveId" clId="{B6194863-C8E1-E049-9069-04FFC9C3542D}" dt="2024-09-04T10:52:15.776" v="952"/>
          <ac:spMkLst>
            <pc:docMk/>
            <pc:sldMk cId="3440067226" sldId="278"/>
            <ac:spMk id="10" creationId="{8DB18F26-E607-E5F1-BD18-6FB9532FAB28}"/>
          </ac:spMkLst>
        </pc:spChg>
        <pc:spChg chg="mod">
          <ac:chgData name="晓川 王" userId="0941e86cc95b9429" providerId="LiveId" clId="{B6194863-C8E1-E049-9069-04FFC9C3542D}" dt="2024-09-04T10:46:16.014" v="689" actId="14100"/>
          <ac:spMkLst>
            <pc:docMk/>
            <pc:sldMk cId="3440067226" sldId="278"/>
            <ac:spMk id="11" creationId="{8DB18F26-E607-E5F1-BD18-6FB9532FAB28}"/>
          </ac:spMkLst>
        </pc:spChg>
        <pc:spChg chg="add mod">
          <ac:chgData name="晓川 王" userId="0941e86cc95b9429" providerId="LiveId" clId="{B6194863-C8E1-E049-9069-04FFC9C3542D}" dt="2024-09-04T10:52:24.049" v="954"/>
          <ac:spMkLst>
            <pc:docMk/>
            <pc:sldMk cId="3440067226" sldId="278"/>
            <ac:spMk id="14" creationId="{8DB18F26-E607-E5F1-BD18-6FB9532FAB28}"/>
          </ac:spMkLst>
        </pc:spChg>
        <pc:spChg chg="mod">
          <ac:chgData name="晓川 王" userId="0941e86cc95b9429" providerId="LiveId" clId="{B6194863-C8E1-E049-9069-04FFC9C3542D}" dt="2024-09-04T10:50:12.514" v="779" actId="1076"/>
          <ac:spMkLst>
            <pc:docMk/>
            <pc:sldMk cId="3440067226" sldId="278"/>
            <ac:spMk id="20" creationId="{DADF18E7-F243-526A-4325-191C3242E724}"/>
          </ac:spMkLst>
        </pc:spChg>
        <pc:spChg chg="add mod">
          <ac:chgData name="晓川 王" userId="0941e86cc95b9429" providerId="LiveId" clId="{B6194863-C8E1-E049-9069-04FFC9C3542D}" dt="2024-09-04T10:53:48.700" v="1046" actId="1076"/>
          <ac:spMkLst>
            <pc:docMk/>
            <pc:sldMk cId="3440067226" sldId="278"/>
            <ac:spMk id="22" creationId="{624C6AC6-BE3E-9D94-B1E4-3267990F29AC}"/>
          </ac:spMkLst>
        </pc:spChg>
        <pc:spChg chg="del">
          <ac:chgData name="晓川 王" userId="0941e86cc95b9429" providerId="LiveId" clId="{B6194863-C8E1-E049-9069-04FFC9C3542D}" dt="2024-09-04T10:50:33.039" v="780" actId="478"/>
          <ac:spMkLst>
            <pc:docMk/>
            <pc:sldMk cId="3440067226" sldId="278"/>
            <ac:spMk id="27" creationId="{C9956D84-64AB-4914-948C-D5C34F13ACBD}"/>
          </ac:spMkLst>
        </pc:spChg>
        <pc:grpChg chg="del">
          <ac:chgData name="晓川 王" userId="0941e86cc95b9429" providerId="LiveId" clId="{B6194863-C8E1-E049-9069-04FFC9C3542D}" dt="2024-09-04T10:47:49.458" v="695" actId="478"/>
          <ac:grpSpMkLst>
            <pc:docMk/>
            <pc:sldMk cId="3440067226" sldId="278"/>
            <ac:grpSpMk id="12" creationId="{913887CD-8EEC-4A38-93E8-FACF9537CC43}"/>
          </ac:grpSpMkLst>
        </pc:grpChg>
        <pc:picChg chg="add mod">
          <ac:chgData name="晓川 王" userId="0941e86cc95b9429" providerId="LiveId" clId="{B6194863-C8E1-E049-9069-04FFC9C3542D}" dt="2024-09-04T10:52:28.640" v="956"/>
          <ac:picMkLst>
            <pc:docMk/>
            <pc:sldMk cId="3440067226" sldId="278"/>
            <ac:picMk id="15" creationId="{BF30D248-9AEE-0C41-2BFC-9157E2079B68}"/>
          </ac:picMkLst>
        </pc:picChg>
        <pc:picChg chg="add mod">
          <ac:chgData name="晓川 王" userId="0941e86cc95b9429" providerId="LiveId" clId="{B6194863-C8E1-E049-9069-04FFC9C3542D}" dt="2024-09-04T10:52:37.919" v="958"/>
          <ac:picMkLst>
            <pc:docMk/>
            <pc:sldMk cId="3440067226" sldId="278"/>
            <ac:picMk id="16" creationId="{359C680A-0C90-B7BE-1F02-DAB0EA2DDC86}"/>
          </ac:picMkLst>
        </pc:picChg>
        <pc:picChg chg="add mod">
          <ac:chgData name="晓川 王" userId="0941e86cc95b9429" providerId="LiveId" clId="{B6194863-C8E1-E049-9069-04FFC9C3542D}" dt="2024-09-04T10:53:01.416" v="965" actId="14100"/>
          <ac:picMkLst>
            <pc:docMk/>
            <pc:sldMk cId="3440067226" sldId="278"/>
            <ac:picMk id="19" creationId="{1280AB1C-2510-DC32-714B-3A43BAEF45DF}"/>
          </ac:picMkLst>
        </pc:picChg>
        <pc:picChg chg="del">
          <ac:chgData name="晓川 王" userId="0941e86cc95b9429" providerId="LiveId" clId="{B6194863-C8E1-E049-9069-04FFC9C3542D}" dt="2024-09-04T10:50:33.039" v="780" actId="478"/>
          <ac:picMkLst>
            <pc:docMk/>
            <pc:sldMk cId="3440067226" sldId="278"/>
            <ac:picMk id="21" creationId="{2C964C89-CE07-F11D-F06F-BD6B17955920}"/>
          </ac:picMkLst>
        </pc:picChg>
        <pc:picChg chg="add mod">
          <ac:chgData name="晓川 王" userId="0941e86cc95b9429" providerId="LiveId" clId="{B6194863-C8E1-E049-9069-04FFC9C3542D}" dt="2024-09-04T10:54:31.155" v="1051" actId="207"/>
          <ac:picMkLst>
            <pc:docMk/>
            <pc:sldMk cId="3440067226" sldId="278"/>
            <ac:picMk id="24" creationId="{BA93D238-198E-E025-34C2-EF45AEB59D42}"/>
          </ac:picMkLst>
        </pc:picChg>
        <pc:picChg chg="del">
          <ac:chgData name="晓川 王" userId="0941e86cc95b9429" providerId="LiveId" clId="{B6194863-C8E1-E049-9069-04FFC9C3542D}" dt="2024-09-04T10:50:33.039" v="780" actId="478"/>
          <ac:picMkLst>
            <pc:docMk/>
            <pc:sldMk cId="3440067226" sldId="278"/>
            <ac:picMk id="25" creationId="{F9E07CBE-5405-4C12-DD41-79C377643441}"/>
          </ac:picMkLst>
        </pc:picChg>
        <pc:picChg chg="del">
          <ac:chgData name="晓川 王" userId="0941e86cc95b9429" providerId="LiveId" clId="{B6194863-C8E1-E049-9069-04FFC9C3542D}" dt="2024-09-04T10:50:33.039" v="780" actId="478"/>
          <ac:picMkLst>
            <pc:docMk/>
            <pc:sldMk cId="3440067226" sldId="278"/>
            <ac:picMk id="26" creationId="{742D9F1C-538D-C304-78C2-9DD80806C47E}"/>
          </ac:picMkLst>
        </pc:picChg>
        <pc:picChg chg="add mod">
          <ac:chgData name="晓川 王" userId="0941e86cc95b9429" providerId="LiveId" clId="{B6194863-C8E1-E049-9069-04FFC9C3542D}" dt="2024-09-04T10:47:45.395" v="694" actId="1076"/>
          <ac:picMkLst>
            <pc:docMk/>
            <pc:sldMk cId="3440067226" sldId="278"/>
            <ac:picMk id="1026" creationId="{8B0334DA-A1C5-7B9B-C557-407E65FBB65F}"/>
          </ac:picMkLst>
        </pc:picChg>
      </pc:sldChg>
      <pc:sldChg chg="addSp delSp modSp add mod modAnim">
        <pc:chgData name="晓川 王" userId="0941e86cc95b9429" providerId="LiveId" clId="{B6194863-C8E1-E049-9069-04FFC9C3542D}" dt="2024-09-04T10:58:45.462" v="1112" actId="1076"/>
        <pc:sldMkLst>
          <pc:docMk/>
          <pc:sldMk cId="2821244214" sldId="279"/>
        </pc:sldMkLst>
        <pc:spChg chg="mod">
          <ac:chgData name="晓川 王" userId="0941e86cc95b9429" providerId="LiveId" clId="{B6194863-C8E1-E049-9069-04FFC9C3542D}" dt="2024-09-04T10:57:36.739" v="1096" actId="2711"/>
          <ac:spMkLst>
            <pc:docMk/>
            <pc:sldMk cId="2821244214" sldId="279"/>
            <ac:spMk id="2" creationId="{1228D0B7-EF97-2306-F9D8-E497F3F58904}"/>
          </ac:spMkLst>
        </pc:spChg>
        <pc:spChg chg="del">
          <ac:chgData name="晓川 王" userId="0941e86cc95b9429" providerId="LiveId" clId="{B6194863-C8E1-E049-9069-04FFC9C3542D}" dt="2024-09-04T10:58:35.194" v="1106" actId="478"/>
          <ac:spMkLst>
            <pc:docMk/>
            <pc:sldMk cId="2821244214" sldId="279"/>
            <ac:spMk id="8" creationId="{77BA7909-8A38-9E10-37C3-BD910605FDCB}"/>
          </ac:spMkLst>
        </pc:spChg>
        <pc:spChg chg="del">
          <ac:chgData name="晓川 王" userId="0941e86cc95b9429" providerId="LiveId" clId="{B6194863-C8E1-E049-9069-04FFC9C3542D}" dt="2024-09-04T10:58:35.194" v="1106" actId="478"/>
          <ac:spMkLst>
            <pc:docMk/>
            <pc:sldMk cId="2821244214" sldId="279"/>
            <ac:spMk id="11" creationId="{F159DDC9-2EA6-2BB4-5978-18346411142D}"/>
          </ac:spMkLst>
        </pc:spChg>
        <pc:spChg chg="del">
          <ac:chgData name="晓川 王" userId="0941e86cc95b9429" providerId="LiveId" clId="{B6194863-C8E1-E049-9069-04FFC9C3542D}" dt="2024-09-04T10:58:35.194" v="1106" actId="478"/>
          <ac:spMkLst>
            <pc:docMk/>
            <pc:sldMk cId="2821244214" sldId="279"/>
            <ac:spMk id="20" creationId="{634D8A86-5CD8-0EB1-C6B9-021BCA08C327}"/>
          </ac:spMkLst>
        </pc:spChg>
        <pc:spChg chg="del">
          <ac:chgData name="晓川 王" userId="0941e86cc95b9429" providerId="LiveId" clId="{B6194863-C8E1-E049-9069-04FFC9C3542D}" dt="2024-09-04T10:58:35.194" v="1106" actId="478"/>
          <ac:spMkLst>
            <pc:docMk/>
            <pc:sldMk cId="2821244214" sldId="279"/>
            <ac:spMk id="22" creationId="{E4F8E5CC-86D5-49C2-480B-DEAF8962C787}"/>
          </ac:spMkLst>
        </pc:spChg>
        <pc:picChg chg="add mod">
          <ac:chgData name="晓川 王" userId="0941e86cc95b9429" providerId="LiveId" clId="{B6194863-C8E1-E049-9069-04FFC9C3542D}" dt="2024-09-04T10:58:45.462" v="1112" actId="1076"/>
          <ac:picMkLst>
            <pc:docMk/>
            <pc:sldMk cId="2821244214" sldId="279"/>
            <ac:picMk id="10" creationId="{18955A0B-8F03-A419-6E61-19258090285A}"/>
          </ac:picMkLst>
        </pc:picChg>
        <pc:picChg chg="del">
          <ac:chgData name="晓川 王" userId="0941e86cc95b9429" providerId="LiveId" clId="{B6194863-C8E1-E049-9069-04FFC9C3542D}" dt="2024-09-04T10:58:35.194" v="1106" actId="478"/>
          <ac:picMkLst>
            <pc:docMk/>
            <pc:sldMk cId="2821244214" sldId="279"/>
            <ac:picMk id="19" creationId="{E0647C17-12B2-C722-F05E-1AFB36F578EC}"/>
          </ac:picMkLst>
        </pc:picChg>
        <pc:picChg chg="del">
          <ac:chgData name="晓川 王" userId="0941e86cc95b9429" providerId="LiveId" clId="{B6194863-C8E1-E049-9069-04FFC9C3542D}" dt="2024-09-04T10:58:35.194" v="1106" actId="478"/>
          <ac:picMkLst>
            <pc:docMk/>
            <pc:sldMk cId="2821244214" sldId="279"/>
            <ac:picMk id="24" creationId="{4326BCB0-E990-F5B0-AEB9-9EB27E179E08}"/>
          </ac:picMkLst>
        </pc:picChg>
        <pc:picChg chg="del">
          <ac:chgData name="晓川 王" userId="0941e86cc95b9429" providerId="LiveId" clId="{B6194863-C8E1-E049-9069-04FFC9C3542D}" dt="2024-09-04T10:58:35.194" v="1106" actId="478"/>
          <ac:picMkLst>
            <pc:docMk/>
            <pc:sldMk cId="2821244214" sldId="279"/>
            <ac:picMk id="1026" creationId="{2267FAA0-A3E7-1BAB-272C-234479CD08C4}"/>
          </ac:picMkLst>
        </pc:picChg>
      </pc:sldChg>
      <pc:sldChg chg="addSp delSp modSp add mod">
        <pc:chgData name="晓川 王" userId="0941e86cc95b9429" providerId="LiveId" clId="{B6194863-C8E1-E049-9069-04FFC9C3542D}" dt="2024-09-04T11:01:18.802" v="1522" actId="1076"/>
        <pc:sldMkLst>
          <pc:docMk/>
          <pc:sldMk cId="3466203087" sldId="280"/>
        </pc:sldMkLst>
        <pc:spChg chg="mod">
          <ac:chgData name="晓川 王" userId="0941e86cc95b9429" providerId="LiveId" clId="{B6194863-C8E1-E049-9069-04FFC9C3542D}" dt="2024-09-04T10:59:00.833" v="1128" actId="20577"/>
          <ac:spMkLst>
            <pc:docMk/>
            <pc:sldMk cId="3466203087" sldId="280"/>
            <ac:spMk id="2" creationId="{7690FAB7-2D85-2234-7C2B-C8C05DB8DEB5}"/>
          </ac:spMkLst>
        </pc:spChg>
        <pc:spChg chg="add mod">
          <ac:chgData name="晓川 王" userId="0941e86cc95b9429" providerId="LiveId" clId="{B6194863-C8E1-E049-9069-04FFC9C3542D}" dt="2024-09-04T11:01:18.802" v="1522" actId="1076"/>
          <ac:spMkLst>
            <pc:docMk/>
            <pc:sldMk cId="3466203087" sldId="280"/>
            <ac:spMk id="11" creationId="{80F8ED83-BFC0-5F2C-388C-DA20F42DDD00}"/>
          </ac:spMkLst>
        </pc:spChg>
        <pc:spChg chg="add mod">
          <ac:chgData name="晓川 王" userId="0941e86cc95b9429" providerId="LiveId" clId="{B6194863-C8E1-E049-9069-04FFC9C3542D}" dt="2024-09-04T11:01:14.283" v="1521" actId="1076"/>
          <ac:spMkLst>
            <pc:docMk/>
            <pc:sldMk cId="3466203087" sldId="280"/>
            <ac:spMk id="12" creationId="{9BC2FB92-7820-E425-986D-87FEEBA6941E}"/>
          </ac:spMkLst>
        </pc:spChg>
        <pc:picChg chg="add mod">
          <ac:chgData name="晓川 王" userId="0941e86cc95b9429" providerId="LiveId" clId="{B6194863-C8E1-E049-9069-04FFC9C3542D}" dt="2024-09-04T10:59:15.772" v="1132" actId="1076"/>
          <ac:picMkLst>
            <pc:docMk/>
            <pc:sldMk cId="3466203087" sldId="280"/>
            <ac:picMk id="8" creationId="{201E473A-3449-8FB8-536D-4A2F903492D9}"/>
          </ac:picMkLst>
        </pc:picChg>
        <pc:picChg chg="del">
          <ac:chgData name="晓川 王" userId="0941e86cc95b9429" providerId="LiveId" clId="{B6194863-C8E1-E049-9069-04FFC9C3542D}" dt="2024-09-04T10:59:11.530" v="1129" actId="478"/>
          <ac:picMkLst>
            <pc:docMk/>
            <pc:sldMk cId="3466203087" sldId="280"/>
            <ac:picMk id="10" creationId="{A64434A5-2336-9748-D7DE-87339014EF76}"/>
          </ac:picMkLst>
        </pc:picChg>
      </pc:sldChg>
      <pc:sldChg chg="addSp delSp modSp add mod">
        <pc:chgData name="晓川 王" userId="0941e86cc95b9429" providerId="LiveId" clId="{B6194863-C8E1-E049-9069-04FFC9C3542D}" dt="2024-09-04T11:55:15.694" v="2269" actId="12"/>
        <pc:sldMkLst>
          <pc:docMk/>
          <pc:sldMk cId="785698309" sldId="281"/>
        </pc:sldMkLst>
        <pc:spChg chg="mod">
          <ac:chgData name="晓川 王" userId="0941e86cc95b9429" providerId="LiveId" clId="{B6194863-C8E1-E049-9069-04FFC9C3542D}" dt="2024-09-04T11:01:39.657" v="1565" actId="20577"/>
          <ac:spMkLst>
            <pc:docMk/>
            <pc:sldMk cId="785698309" sldId="281"/>
            <ac:spMk id="2" creationId="{764F938C-A0C4-453B-19AF-61E34DB19F5B}"/>
          </ac:spMkLst>
        </pc:spChg>
        <pc:spChg chg="mod">
          <ac:chgData name="晓川 王" userId="0941e86cc95b9429" providerId="LiveId" clId="{B6194863-C8E1-E049-9069-04FFC9C3542D}" dt="2024-09-04T11:55:15.694" v="2269" actId="12"/>
          <ac:spMkLst>
            <pc:docMk/>
            <pc:sldMk cId="785698309" sldId="281"/>
            <ac:spMk id="11" creationId="{3D37CCF3-39DB-A826-2BA4-DF5EA92D6069}"/>
          </ac:spMkLst>
        </pc:spChg>
        <pc:spChg chg="del">
          <ac:chgData name="晓川 王" userId="0941e86cc95b9429" providerId="LiveId" clId="{B6194863-C8E1-E049-9069-04FFC9C3542D}" dt="2024-09-04T11:49:21.318" v="1761" actId="478"/>
          <ac:spMkLst>
            <pc:docMk/>
            <pc:sldMk cId="785698309" sldId="281"/>
            <ac:spMk id="12" creationId="{8A55E6C3-A067-3064-8162-9173825515E1}"/>
          </ac:spMkLst>
        </pc:spChg>
        <pc:picChg chg="del">
          <ac:chgData name="晓川 王" userId="0941e86cc95b9429" providerId="LiveId" clId="{B6194863-C8E1-E049-9069-04FFC9C3542D}" dt="2024-09-04T11:01:44.139" v="1566" actId="478"/>
          <ac:picMkLst>
            <pc:docMk/>
            <pc:sldMk cId="785698309" sldId="281"/>
            <ac:picMk id="8" creationId="{D6926AC2-2815-C2BB-17EE-690C0FFE0E4C}"/>
          </ac:picMkLst>
        </pc:picChg>
        <pc:picChg chg="add mod">
          <ac:chgData name="晓川 王" userId="0941e86cc95b9429" providerId="LiveId" clId="{B6194863-C8E1-E049-9069-04FFC9C3542D}" dt="2024-09-04T11:02:10.755" v="1572" actId="1076"/>
          <ac:picMkLst>
            <pc:docMk/>
            <pc:sldMk cId="785698309" sldId="281"/>
            <ac:picMk id="13" creationId="{70128606-8089-0644-F1CB-B71956215F0F}"/>
          </ac:picMkLst>
        </pc:picChg>
      </pc:sldChg>
      <pc:sldChg chg="addSp delSp modSp add mod">
        <pc:chgData name="晓川 王" userId="0941e86cc95b9429" providerId="LiveId" clId="{B6194863-C8E1-E049-9069-04FFC9C3542D}" dt="2024-09-04T11:58:49.893" v="2821" actId="1076"/>
        <pc:sldMkLst>
          <pc:docMk/>
          <pc:sldMk cId="1237928669" sldId="282"/>
        </pc:sldMkLst>
        <pc:spChg chg="mod">
          <ac:chgData name="晓川 王" userId="0941e86cc95b9429" providerId="LiveId" clId="{B6194863-C8E1-E049-9069-04FFC9C3542D}" dt="2024-09-04T11:55:32.918" v="2298" actId="20577"/>
          <ac:spMkLst>
            <pc:docMk/>
            <pc:sldMk cId="1237928669" sldId="282"/>
            <ac:spMk id="2" creationId="{1757447C-04B9-3093-37C0-B92F37331932}"/>
          </ac:spMkLst>
        </pc:spChg>
        <pc:spChg chg="mod">
          <ac:chgData name="晓川 王" userId="0941e86cc95b9429" providerId="LiveId" clId="{B6194863-C8E1-E049-9069-04FFC9C3542D}" dt="2024-09-04T11:58:42.943" v="2816" actId="14100"/>
          <ac:spMkLst>
            <pc:docMk/>
            <pc:sldMk cId="1237928669" sldId="282"/>
            <ac:spMk id="11" creationId="{4138E177-1CA6-69C2-6656-B496C2588C5C}"/>
          </ac:spMkLst>
        </pc:spChg>
        <pc:picChg chg="del">
          <ac:chgData name="晓川 王" userId="0941e86cc95b9429" providerId="LiveId" clId="{B6194863-C8E1-E049-9069-04FFC9C3542D}" dt="2024-09-04T11:58:34.717" v="2812" actId="478"/>
          <ac:picMkLst>
            <pc:docMk/>
            <pc:sldMk cId="1237928669" sldId="282"/>
            <ac:picMk id="13" creationId="{5FBBE97F-DEB7-5471-0D95-211C14E12774}"/>
          </ac:picMkLst>
        </pc:picChg>
        <pc:picChg chg="add mod">
          <ac:chgData name="晓川 王" userId="0941e86cc95b9429" providerId="LiveId" clId="{B6194863-C8E1-E049-9069-04FFC9C3542D}" dt="2024-09-04T11:58:49.893" v="2821" actId="1076"/>
          <ac:picMkLst>
            <pc:docMk/>
            <pc:sldMk cId="1237928669" sldId="282"/>
            <ac:picMk id="6146" creationId="{5AEC63FA-7264-1AD0-EE16-912A2DA68275}"/>
          </ac:picMkLst>
        </pc:picChg>
      </pc:sldChg>
      <pc:sldChg chg="add del">
        <pc:chgData name="晓川 王" userId="0941e86cc95b9429" providerId="LiveId" clId="{B6194863-C8E1-E049-9069-04FFC9C3542D}" dt="2024-09-04T11:01:52.406" v="1568"/>
        <pc:sldMkLst>
          <pc:docMk/>
          <pc:sldMk cId="1555496292" sldId="282"/>
        </pc:sldMkLst>
      </pc:sldChg>
      <pc:sldChg chg="addSp delSp modSp add mod">
        <pc:chgData name="晓川 王" userId="0941e86cc95b9429" providerId="LiveId" clId="{B6194863-C8E1-E049-9069-04FFC9C3542D}" dt="2024-09-04T12:02:44.794" v="3097" actId="1076"/>
        <pc:sldMkLst>
          <pc:docMk/>
          <pc:sldMk cId="1849871450" sldId="283"/>
        </pc:sldMkLst>
        <pc:spChg chg="mod">
          <ac:chgData name="晓川 王" userId="0941e86cc95b9429" providerId="LiveId" clId="{B6194863-C8E1-E049-9069-04FFC9C3542D}" dt="2024-09-04T11:59:18.752" v="2848" actId="20577"/>
          <ac:spMkLst>
            <pc:docMk/>
            <pc:sldMk cId="1849871450" sldId="283"/>
            <ac:spMk id="2" creationId="{78472D9D-63C5-6CF4-8E80-A0B7D08CB7ED}"/>
          </ac:spMkLst>
        </pc:spChg>
        <pc:spChg chg="add mod">
          <ac:chgData name="晓川 王" userId="0941e86cc95b9429" providerId="LiveId" clId="{B6194863-C8E1-E049-9069-04FFC9C3542D}" dt="2024-09-04T12:02:17.337" v="3093" actId="207"/>
          <ac:spMkLst>
            <pc:docMk/>
            <pc:sldMk cId="1849871450" sldId="283"/>
            <ac:spMk id="8" creationId="{581ED414-3B7E-14A4-F922-13055B4D5D0C}"/>
          </ac:spMkLst>
        </pc:spChg>
        <pc:spChg chg="mod">
          <ac:chgData name="晓川 王" userId="0941e86cc95b9429" providerId="LiveId" clId="{B6194863-C8E1-E049-9069-04FFC9C3542D}" dt="2024-09-04T12:00:21.930" v="2991" actId="1076"/>
          <ac:spMkLst>
            <pc:docMk/>
            <pc:sldMk cId="1849871450" sldId="283"/>
            <ac:spMk id="11" creationId="{326339ED-C83F-F8DF-C7CA-DC30863AA342}"/>
          </ac:spMkLst>
        </pc:spChg>
        <pc:spChg chg="add mod">
          <ac:chgData name="晓川 王" userId="0941e86cc95b9429" providerId="LiveId" clId="{B6194863-C8E1-E049-9069-04FFC9C3542D}" dt="2024-09-04T12:02:44.794" v="3097" actId="1076"/>
          <ac:spMkLst>
            <pc:docMk/>
            <pc:sldMk cId="1849871450" sldId="283"/>
            <ac:spMk id="12" creationId="{A892361F-4CF6-DBC7-FE28-C80282F64DC5}"/>
          </ac:spMkLst>
        </pc:spChg>
        <pc:picChg chg="del">
          <ac:chgData name="晓川 王" userId="0941e86cc95b9429" providerId="LiveId" clId="{B6194863-C8E1-E049-9069-04FFC9C3542D}" dt="2024-09-04T11:59:21.310" v="2849" actId="478"/>
          <ac:picMkLst>
            <pc:docMk/>
            <pc:sldMk cId="1849871450" sldId="283"/>
            <ac:picMk id="6146" creationId="{C785C772-3EF1-266C-422C-540603F79681}"/>
          </ac:picMkLst>
        </pc:picChg>
        <pc:picChg chg="add mod">
          <ac:chgData name="晓川 王" userId="0941e86cc95b9429" providerId="LiveId" clId="{B6194863-C8E1-E049-9069-04FFC9C3542D}" dt="2024-09-04T12:00:24.089" v="2992" actId="1076"/>
          <ac:picMkLst>
            <pc:docMk/>
            <pc:sldMk cId="1849871450" sldId="283"/>
            <ac:picMk id="7170" creationId="{2006B917-8230-9753-12E4-76356FE6BA76}"/>
          </ac:picMkLst>
        </pc:picChg>
      </pc:sldChg>
      <pc:sldChg chg="addSp delSp modSp add mod">
        <pc:chgData name="晓川 王" userId="0941e86cc95b9429" providerId="LiveId" clId="{B6194863-C8E1-E049-9069-04FFC9C3542D}" dt="2024-09-04T12:07:36.206" v="3488" actId="207"/>
        <pc:sldMkLst>
          <pc:docMk/>
          <pc:sldMk cId="263670415" sldId="284"/>
        </pc:sldMkLst>
        <pc:spChg chg="mod">
          <ac:chgData name="晓川 王" userId="0941e86cc95b9429" providerId="LiveId" clId="{B6194863-C8E1-E049-9069-04FFC9C3542D}" dt="2024-09-04T12:03:12.248" v="3140" actId="20577"/>
          <ac:spMkLst>
            <pc:docMk/>
            <pc:sldMk cId="263670415" sldId="284"/>
            <ac:spMk id="2" creationId="{5540824B-7751-4D7E-9082-EE6A6A6C7B3F}"/>
          </ac:spMkLst>
        </pc:spChg>
        <pc:spChg chg="mod">
          <ac:chgData name="晓川 王" userId="0941e86cc95b9429" providerId="LiveId" clId="{B6194863-C8E1-E049-9069-04FFC9C3542D}" dt="2024-09-04T12:07:20.456" v="3485" actId="1076"/>
          <ac:spMkLst>
            <pc:docMk/>
            <pc:sldMk cId="263670415" sldId="284"/>
            <ac:spMk id="8" creationId="{92FAD770-4F36-300C-50D2-AEB6C91E6C4F}"/>
          </ac:spMkLst>
        </pc:spChg>
        <pc:spChg chg="mod">
          <ac:chgData name="晓川 王" userId="0941e86cc95b9429" providerId="LiveId" clId="{B6194863-C8E1-E049-9069-04FFC9C3542D}" dt="2024-09-04T12:05:05.712" v="3328" actId="207"/>
          <ac:spMkLst>
            <pc:docMk/>
            <pc:sldMk cId="263670415" sldId="284"/>
            <ac:spMk id="11" creationId="{9044A47D-4461-19C8-974F-33C035ADB6EF}"/>
          </ac:spMkLst>
        </pc:spChg>
        <pc:spChg chg="del">
          <ac:chgData name="晓川 王" userId="0941e86cc95b9429" providerId="LiveId" clId="{B6194863-C8E1-E049-9069-04FFC9C3542D}" dt="2024-09-04T12:05:12.774" v="3329" actId="478"/>
          <ac:spMkLst>
            <pc:docMk/>
            <pc:sldMk cId="263670415" sldId="284"/>
            <ac:spMk id="12" creationId="{AEAE4816-A3BE-9A55-9411-3CCB79737F07}"/>
          </ac:spMkLst>
        </pc:spChg>
        <pc:spChg chg="add mod">
          <ac:chgData name="晓川 王" userId="0941e86cc95b9429" providerId="LiveId" clId="{B6194863-C8E1-E049-9069-04FFC9C3542D}" dt="2024-09-04T12:07:36.206" v="3488" actId="207"/>
          <ac:spMkLst>
            <pc:docMk/>
            <pc:sldMk cId="263670415" sldId="284"/>
            <ac:spMk id="14" creationId="{442275F8-D127-5B92-9DDC-E71000832917}"/>
          </ac:spMkLst>
        </pc:spChg>
        <pc:picChg chg="add mod">
          <ac:chgData name="晓川 王" userId="0941e86cc95b9429" providerId="LiveId" clId="{B6194863-C8E1-E049-9069-04FFC9C3542D}" dt="2024-09-04T12:03:23.891" v="3144"/>
          <ac:picMkLst>
            <pc:docMk/>
            <pc:sldMk cId="263670415" sldId="284"/>
            <ac:picMk id="10" creationId="{EC94E34C-CE90-1201-446B-A3427933B702}"/>
          </ac:picMkLst>
        </pc:picChg>
        <pc:picChg chg="del">
          <ac:chgData name="晓川 王" userId="0941e86cc95b9429" providerId="LiveId" clId="{B6194863-C8E1-E049-9069-04FFC9C3542D}" dt="2024-09-04T12:03:15.612" v="3141" actId="478"/>
          <ac:picMkLst>
            <pc:docMk/>
            <pc:sldMk cId="263670415" sldId="284"/>
            <ac:picMk id="7170" creationId="{A20AD049-4888-BB2B-D678-CD4A3C4A5885}"/>
          </ac:picMkLst>
        </pc:picChg>
        <pc:picChg chg="add mod">
          <ac:chgData name="晓川 王" userId="0941e86cc95b9429" providerId="LiveId" clId="{B6194863-C8E1-E049-9069-04FFC9C3542D}" dt="2024-09-04T12:04:18.834" v="3149" actId="1076"/>
          <ac:picMkLst>
            <pc:docMk/>
            <pc:sldMk cId="263670415" sldId="284"/>
            <ac:picMk id="8194" creationId="{A4E2E6BF-4716-0024-B78D-C919A51A839C}"/>
          </ac:picMkLst>
        </pc:picChg>
      </pc:sldChg>
      <pc:sldChg chg="addSp delSp modSp add mod">
        <pc:chgData name="晓川 王" userId="0941e86cc95b9429" providerId="LiveId" clId="{B6194863-C8E1-E049-9069-04FFC9C3542D}" dt="2024-09-04T12:38:24.958" v="3535" actId="20577"/>
        <pc:sldMkLst>
          <pc:docMk/>
          <pc:sldMk cId="3768039539" sldId="285"/>
        </pc:sldMkLst>
        <pc:spChg chg="mod">
          <ac:chgData name="晓川 王" userId="0941e86cc95b9429" providerId="LiveId" clId="{B6194863-C8E1-E049-9069-04FFC9C3542D}" dt="2024-09-04T12:37:03.320" v="3498" actId="20577"/>
          <ac:spMkLst>
            <pc:docMk/>
            <pc:sldMk cId="3768039539" sldId="285"/>
            <ac:spMk id="2" creationId="{B7DCADF5-4F95-C429-97BE-170A9724E43C}"/>
          </ac:spMkLst>
        </pc:spChg>
        <pc:spChg chg="del">
          <ac:chgData name="晓川 王" userId="0941e86cc95b9429" providerId="LiveId" clId="{B6194863-C8E1-E049-9069-04FFC9C3542D}" dt="2024-09-04T12:06:17.326" v="3459" actId="478"/>
          <ac:spMkLst>
            <pc:docMk/>
            <pc:sldMk cId="3768039539" sldId="285"/>
            <ac:spMk id="8" creationId="{6309E28A-3B7B-05BE-B29E-A4AFE5D01007}"/>
          </ac:spMkLst>
        </pc:spChg>
        <pc:spChg chg="del">
          <ac:chgData name="晓川 王" userId="0941e86cc95b9429" providerId="LiveId" clId="{B6194863-C8E1-E049-9069-04FFC9C3542D}" dt="2024-09-04T12:06:17.326" v="3459" actId="478"/>
          <ac:spMkLst>
            <pc:docMk/>
            <pc:sldMk cId="3768039539" sldId="285"/>
            <ac:spMk id="11" creationId="{F5DA6209-EB35-CF02-EA31-75818B9535E8}"/>
          </ac:spMkLst>
        </pc:spChg>
        <pc:spChg chg="add del">
          <ac:chgData name="晓川 王" userId="0941e86cc95b9429" providerId="LiveId" clId="{B6194863-C8E1-E049-9069-04FFC9C3542D}" dt="2024-09-04T12:37:17.835" v="3500" actId="22"/>
          <ac:spMkLst>
            <pc:docMk/>
            <pc:sldMk cId="3768039539" sldId="285"/>
            <ac:spMk id="12" creationId="{3AE0A771-6259-59B5-1288-56BAE23FC997}"/>
          </ac:spMkLst>
        </pc:spChg>
        <pc:spChg chg="add mod">
          <ac:chgData name="晓川 王" userId="0941e86cc95b9429" providerId="LiveId" clId="{B6194863-C8E1-E049-9069-04FFC9C3542D}" dt="2024-09-04T12:37:58.463" v="3522" actId="1076"/>
          <ac:spMkLst>
            <pc:docMk/>
            <pc:sldMk cId="3768039539" sldId="285"/>
            <ac:spMk id="14" creationId="{0F724DA1-C80E-BAB1-47ED-795D61D9619E}"/>
          </ac:spMkLst>
        </pc:spChg>
        <pc:spChg chg="add mod">
          <ac:chgData name="晓川 王" userId="0941e86cc95b9429" providerId="LiveId" clId="{B6194863-C8E1-E049-9069-04FFC9C3542D}" dt="2024-09-04T12:38:24.958" v="3535" actId="20577"/>
          <ac:spMkLst>
            <pc:docMk/>
            <pc:sldMk cId="3768039539" sldId="285"/>
            <ac:spMk id="16" creationId="{71FEEBC7-25C2-B00C-B4D1-2FB46F2922C5}"/>
          </ac:spMkLst>
        </pc:spChg>
        <pc:picChg chg="add mod">
          <ac:chgData name="晓川 王" userId="0941e86cc95b9429" providerId="LiveId" clId="{B6194863-C8E1-E049-9069-04FFC9C3542D}" dt="2024-09-04T12:37:34.028" v="3502" actId="1076"/>
          <ac:picMkLst>
            <pc:docMk/>
            <pc:sldMk cId="3768039539" sldId="285"/>
            <ac:picMk id="13" creationId="{3DBA60D2-6B99-A4F0-BF63-243E1614D84D}"/>
          </ac:picMkLst>
        </pc:picChg>
        <pc:picChg chg="del">
          <ac:chgData name="晓川 王" userId="0941e86cc95b9429" providerId="LiveId" clId="{B6194863-C8E1-E049-9069-04FFC9C3542D}" dt="2024-09-04T12:06:17.326" v="3459" actId="478"/>
          <ac:picMkLst>
            <pc:docMk/>
            <pc:sldMk cId="3768039539" sldId="285"/>
            <ac:picMk id="8194" creationId="{F73C1D47-B55A-3F6F-9E2F-BC82526ACD75}"/>
          </ac:picMkLst>
        </pc:picChg>
      </pc:sldChg>
      <pc:sldChg chg="addSp modSp add mod">
        <pc:chgData name="晓川 王" userId="0941e86cc95b9429" providerId="LiveId" clId="{B6194863-C8E1-E049-9069-04FFC9C3542D}" dt="2024-09-04T12:06:40.677" v="3482" actId="1076"/>
        <pc:sldMkLst>
          <pc:docMk/>
          <pc:sldMk cId="1146277014" sldId="286"/>
        </pc:sldMkLst>
        <pc:spChg chg="mod">
          <ac:chgData name="晓川 王" userId="0941e86cc95b9429" providerId="LiveId" clId="{B6194863-C8E1-E049-9069-04FFC9C3542D}" dt="2024-09-04T12:06:29.839" v="3478" actId="20577"/>
          <ac:spMkLst>
            <pc:docMk/>
            <pc:sldMk cId="1146277014" sldId="286"/>
            <ac:spMk id="2" creationId="{93462612-5558-12CB-C094-83F11D77FC7E}"/>
          </ac:spMkLst>
        </pc:spChg>
        <pc:picChg chg="add mod">
          <ac:chgData name="晓川 王" userId="0941e86cc95b9429" providerId="LiveId" clId="{B6194863-C8E1-E049-9069-04FFC9C3542D}" dt="2024-09-04T12:06:32.725" v="3480"/>
          <ac:picMkLst>
            <pc:docMk/>
            <pc:sldMk cId="1146277014" sldId="286"/>
            <ac:picMk id="8" creationId="{CCE10629-E5FD-A285-FF94-41EF49D3543D}"/>
          </ac:picMkLst>
        </pc:picChg>
        <pc:picChg chg="add mod">
          <ac:chgData name="晓川 王" userId="0941e86cc95b9429" providerId="LiveId" clId="{B6194863-C8E1-E049-9069-04FFC9C3542D}" dt="2024-09-04T12:06:40.677" v="3482" actId="1076"/>
          <ac:picMkLst>
            <pc:docMk/>
            <pc:sldMk cId="1146277014" sldId="286"/>
            <ac:picMk id="10" creationId="{557A88C4-0512-A014-B4AD-E42BBF3B7015}"/>
          </ac:picMkLst>
        </pc:picChg>
      </pc:sldChg>
      <pc:sldChg chg="addSp delSp modSp add mod">
        <pc:chgData name="晓川 王" userId="0941e86cc95b9429" providerId="LiveId" clId="{B6194863-C8E1-E049-9069-04FFC9C3542D}" dt="2024-09-04T13:49:11.355" v="3933" actId="20577"/>
        <pc:sldMkLst>
          <pc:docMk/>
          <pc:sldMk cId="3316991336" sldId="287"/>
        </pc:sldMkLst>
        <pc:spChg chg="add mod">
          <ac:chgData name="晓川 王" userId="0941e86cc95b9429" providerId="LiveId" clId="{B6194863-C8E1-E049-9069-04FFC9C3542D}" dt="2024-09-04T13:48:41.322" v="3791" actId="20577"/>
          <ac:spMkLst>
            <pc:docMk/>
            <pc:sldMk cId="3316991336" sldId="287"/>
            <ac:spMk id="11" creationId="{D20B9E07-CA12-230F-CF94-D6C2CBC0C6C9}"/>
          </ac:spMkLst>
        </pc:spChg>
        <pc:spChg chg="add mod">
          <ac:chgData name="晓川 王" userId="0941e86cc95b9429" providerId="LiveId" clId="{B6194863-C8E1-E049-9069-04FFC9C3542D}" dt="2024-09-04T13:49:11.355" v="3933" actId="20577"/>
          <ac:spMkLst>
            <pc:docMk/>
            <pc:sldMk cId="3316991336" sldId="287"/>
            <ac:spMk id="12" creationId="{4FCCD7CE-D384-89C4-76FE-A04194EDB855}"/>
          </ac:spMkLst>
        </pc:spChg>
        <pc:spChg chg="mod">
          <ac:chgData name="晓川 王" userId="0941e86cc95b9429" providerId="LiveId" clId="{B6194863-C8E1-E049-9069-04FFC9C3542D}" dt="2024-09-04T13:48:08.334" v="3672" actId="12"/>
          <ac:spMkLst>
            <pc:docMk/>
            <pc:sldMk cId="3316991336" sldId="287"/>
            <ac:spMk id="14" creationId="{4FCCD7CE-D384-89C4-76FE-A04194EDB855}"/>
          </ac:spMkLst>
        </pc:spChg>
        <pc:spChg chg="del">
          <ac:chgData name="晓川 王" userId="0941e86cc95b9429" providerId="LiveId" clId="{B6194863-C8E1-E049-9069-04FFC9C3542D}" dt="2024-09-04T13:48:17.172" v="3673" actId="478"/>
          <ac:spMkLst>
            <pc:docMk/>
            <pc:sldMk cId="3316991336" sldId="287"/>
            <ac:spMk id="16" creationId="{7E3223FE-6182-3A01-851A-422C5C321C71}"/>
          </ac:spMkLst>
        </pc:spChg>
        <pc:picChg chg="add mod">
          <ac:chgData name="晓川 王" userId="0941e86cc95b9429" providerId="LiveId" clId="{B6194863-C8E1-E049-9069-04FFC9C3542D}" dt="2024-09-04T13:47:34.005" v="3547" actId="1076"/>
          <ac:picMkLst>
            <pc:docMk/>
            <pc:sldMk cId="3316991336" sldId="287"/>
            <ac:picMk id="10" creationId="{D92F1ED4-257F-6CA3-9775-C0519022DF08}"/>
          </ac:picMkLst>
        </pc:picChg>
        <pc:picChg chg="del">
          <ac:chgData name="晓川 王" userId="0941e86cc95b9429" providerId="LiveId" clId="{B6194863-C8E1-E049-9069-04FFC9C3542D}" dt="2024-09-04T13:46:36.342" v="3537" actId="478"/>
          <ac:picMkLst>
            <pc:docMk/>
            <pc:sldMk cId="3316991336" sldId="287"/>
            <ac:picMk id="13" creationId="{CD34F9C1-EF7D-9BF1-CFD9-C4E6CA73F8C6}"/>
          </ac:picMkLst>
        </pc:picChg>
      </pc:sldChg>
      <pc:sldChg chg="add del">
        <pc:chgData name="晓川 王" userId="0941e86cc95b9429" providerId="LiveId" clId="{B6194863-C8E1-E049-9069-04FFC9C3542D}" dt="2024-09-04T13:47:09.953" v="3541"/>
        <pc:sldMkLst>
          <pc:docMk/>
          <pc:sldMk cId="1004482702" sldId="288"/>
        </pc:sldMkLst>
      </pc:sldChg>
      <pc:sldChg chg="add del">
        <pc:chgData name="晓川 王" userId="0941e86cc95b9429" providerId="LiveId" clId="{B6194863-C8E1-E049-9069-04FFC9C3542D}" dt="2024-09-04T13:46:56.336" v="3539"/>
        <pc:sldMkLst>
          <pc:docMk/>
          <pc:sldMk cId="1564017603" sldId="288"/>
        </pc:sldMkLst>
      </pc:sldChg>
      <pc:sldChg chg="addSp delSp modSp add mod">
        <pc:chgData name="晓川 王" userId="0941e86cc95b9429" providerId="LiveId" clId="{B6194863-C8E1-E049-9069-04FFC9C3542D}" dt="2024-09-04T13:51:25.648" v="3960" actId="1076"/>
        <pc:sldMkLst>
          <pc:docMk/>
          <pc:sldMk cId="3536172078" sldId="288"/>
        </pc:sldMkLst>
        <pc:spChg chg="mod">
          <ac:chgData name="晓川 王" userId="0941e86cc95b9429" providerId="LiveId" clId="{B6194863-C8E1-E049-9069-04FFC9C3542D}" dt="2024-09-04T13:50:26.937" v="3940" actId="20577"/>
          <ac:spMkLst>
            <pc:docMk/>
            <pc:sldMk cId="3536172078" sldId="288"/>
            <ac:spMk id="2" creationId="{550B83DE-896C-BF49-144D-7CF8C11C4CE9}"/>
          </ac:spMkLst>
        </pc:spChg>
        <pc:spChg chg="del">
          <ac:chgData name="晓川 王" userId="0941e86cc95b9429" providerId="LiveId" clId="{B6194863-C8E1-E049-9069-04FFC9C3542D}" dt="2024-09-04T13:50:42.863" v="3945" actId="478"/>
          <ac:spMkLst>
            <pc:docMk/>
            <pc:sldMk cId="3536172078" sldId="288"/>
            <ac:spMk id="11" creationId="{B6FCC932-E050-587F-32E4-90A5455BF229}"/>
          </ac:spMkLst>
        </pc:spChg>
        <pc:spChg chg="del">
          <ac:chgData name="晓川 王" userId="0941e86cc95b9429" providerId="LiveId" clId="{B6194863-C8E1-E049-9069-04FFC9C3542D}" dt="2024-09-04T13:50:42.863" v="3945" actId="478"/>
          <ac:spMkLst>
            <pc:docMk/>
            <pc:sldMk cId="3536172078" sldId="288"/>
            <ac:spMk id="12" creationId="{01BCE142-A1D8-785E-15CC-E5441CC678F5}"/>
          </ac:spMkLst>
        </pc:spChg>
        <pc:spChg chg="add del">
          <ac:chgData name="晓川 王" userId="0941e86cc95b9429" providerId="LiveId" clId="{B6194863-C8E1-E049-9069-04FFC9C3542D}" dt="2024-09-04T13:51:09.450" v="3956" actId="22"/>
          <ac:spMkLst>
            <pc:docMk/>
            <pc:sldMk cId="3536172078" sldId="288"/>
            <ac:spMk id="13" creationId="{42887883-DBA1-6FB9-0570-1859F9BFBD9C}"/>
          </ac:spMkLst>
        </pc:spChg>
        <pc:spChg chg="mod">
          <ac:chgData name="晓川 王" userId="0941e86cc95b9429" providerId="LiveId" clId="{B6194863-C8E1-E049-9069-04FFC9C3542D}" dt="2024-09-04T13:50:59.799" v="3954" actId="12"/>
          <ac:spMkLst>
            <pc:docMk/>
            <pc:sldMk cId="3536172078" sldId="288"/>
            <ac:spMk id="14" creationId="{25C103C2-314A-BF11-B5C1-F2AFCF9C7F22}"/>
          </ac:spMkLst>
        </pc:spChg>
        <pc:picChg chg="del">
          <ac:chgData name="晓川 王" userId="0941e86cc95b9429" providerId="LiveId" clId="{B6194863-C8E1-E049-9069-04FFC9C3542D}" dt="2024-09-04T13:50:30.493" v="3941" actId="478"/>
          <ac:picMkLst>
            <pc:docMk/>
            <pc:sldMk cId="3536172078" sldId="288"/>
            <ac:picMk id="10" creationId="{CA3B924D-AA74-5E31-C20F-2505FE3D71A5}"/>
          </ac:picMkLst>
        </pc:picChg>
        <pc:picChg chg="add mod">
          <ac:chgData name="晓川 王" userId="0941e86cc95b9429" providerId="LiveId" clId="{B6194863-C8E1-E049-9069-04FFC9C3542D}" dt="2024-09-04T13:51:25.648" v="3960" actId="1076"/>
          <ac:picMkLst>
            <pc:docMk/>
            <pc:sldMk cId="3536172078" sldId="288"/>
            <ac:picMk id="15" creationId="{128DEA4D-27FD-EB78-98FD-0EF6D7CE8957}"/>
          </ac:picMkLst>
        </pc:picChg>
      </pc:sldChg>
      <pc:sldChg chg="addSp delSp modSp add mod">
        <pc:chgData name="晓川 王" userId="0941e86cc95b9429" providerId="LiveId" clId="{B6194863-C8E1-E049-9069-04FFC9C3542D}" dt="2024-09-04T14:01:09.953" v="4165" actId="165"/>
        <pc:sldMkLst>
          <pc:docMk/>
          <pc:sldMk cId="3741732648" sldId="289"/>
        </pc:sldMkLst>
        <pc:spChg chg="mod">
          <ac:chgData name="晓川 王" userId="0941e86cc95b9429" providerId="LiveId" clId="{B6194863-C8E1-E049-9069-04FFC9C3542D}" dt="2024-09-04T13:51:35.944" v="3970" actId="20577"/>
          <ac:spMkLst>
            <pc:docMk/>
            <pc:sldMk cId="3741732648" sldId="289"/>
            <ac:spMk id="2" creationId="{AD298308-C0FE-E68F-F540-543893AA125E}"/>
          </ac:spMkLst>
        </pc:spChg>
        <pc:spChg chg="add mod topLvl">
          <ac:chgData name="晓川 王" userId="0941e86cc95b9429" providerId="LiveId" clId="{B6194863-C8E1-E049-9069-04FFC9C3542D}" dt="2024-09-04T14:01:09.953" v="4165" actId="165"/>
          <ac:spMkLst>
            <pc:docMk/>
            <pc:sldMk cId="3741732648" sldId="289"/>
            <ac:spMk id="10" creationId="{09523F85-0D92-B60C-9ECD-89795D162AB2}"/>
          </ac:spMkLst>
        </pc:spChg>
        <pc:spChg chg="add mod topLvl">
          <ac:chgData name="晓川 王" userId="0941e86cc95b9429" providerId="LiveId" clId="{B6194863-C8E1-E049-9069-04FFC9C3542D}" dt="2024-09-04T14:01:09.953" v="4165" actId="165"/>
          <ac:spMkLst>
            <pc:docMk/>
            <pc:sldMk cId="3741732648" sldId="289"/>
            <ac:spMk id="11" creationId="{91D61BAF-E9EF-FC97-EF41-A5894083DBF6}"/>
          </ac:spMkLst>
        </pc:spChg>
        <pc:spChg chg="add mod topLvl">
          <ac:chgData name="晓川 王" userId="0941e86cc95b9429" providerId="LiveId" clId="{B6194863-C8E1-E049-9069-04FFC9C3542D}" dt="2024-09-04T14:01:09.953" v="4165" actId="165"/>
          <ac:spMkLst>
            <pc:docMk/>
            <pc:sldMk cId="3741732648" sldId="289"/>
            <ac:spMk id="12" creationId="{53C55722-4B3C-149D-C94D-2B7241514DDE}"/>
          </ac:spMkLst>
        </pc:spChg>
        <pc:spChg chg="add mod topLvl">
          <ac:chgData name="晓川 王" userId="0941e86cc95b9429" providerId="LiveId" clId="{B6194863-C8E1-E049-9069-04FFC9C3542D}" dt="2024-09-04T14:01:09.953" v="4165" actId="165"/>
          <ac:spMkLst>
            <pc:docMk/>
            <pc:sldMk cId="3741732648" sldId="289"/>
            <ac:spMk id="13" creationId="{FAC33688-64DE-23D4-14ED-6B51E565A726}"/>
          </ac:spMkLst>
        </pc:spChg>
        <pc:spChg chg="del">
          <ac:chgData name="晓川 王" userId="0941e86cc95b9429" providerId="LiveId" clId="{B6194863-C8E1-E049-9069-04FFC9C3542D}" dt="2024-09-04T13:51:44.751" v="3971" actId="478"/>
          <ac:spMkLst>
            <pc:docMk/>
            <pc:sldMk cId="3741732648" sldId="289"/>
            <ac:spMk id="14" creationId="{F0A3C2DB-EC21-80C1-2559-ADD85BB5D098}"/>
          </ac:spMkLst>
        </pc:spChg>
        <pc:spChg chg="add mod topLvl">
          <ac:chgData name="晓川 王" userId="0941e86cc95b9429" providerId="LiveId" clId="{B6194863-C8E1-E049-9069-04FFC9C3542D}" dt="2024-09-04T14:01:09.953" v="4165" actId="165"/>
          <ac:spMkLst>
            <pc:docMk/>
            <pc:sldMk cId="3741732648" sldId="289"/>
            <ac:spMk id="16" creationId="{DEEF1B97-804A-D19F-5906-703AF9EEBED2}"/>
          </ac:spMkLst>
        </pc:spChg>
        <pc:spChg chg="add mod topLvl">
          <ac:chgData name="晓川 王" userId="0941e86cc95b9429" providerId="LiveId" clId="{B6194863-C8E1-E049-9069-04FFC9C3542D}" dt="2024-09-04T14:01:09.953" v="4165" actId="165"/>
          <ac:spMkLst>
            <pc:docMk/>
            <pc:sldMk cId="3741732648" sldId="289"/>
            <ac:spMk id="21" creationId="{30D3697C-DD66-4169-668F-2F1CAFAC133D}"/>
          </ac:spMkLst>
        </pc:spChg>
        <pc:spChg chg="add mod topLvl">
          <ac:chgData name="晓川 王" userId="0941e86cc95b9429" providerId="LiveId" clId="{B6194863-C8E1-E049-9069-04FFC9C3542D}" dt="2024-09-04T14:01:09.953" v="4165" actId="165"/>
          <ac:spMkLst>
            <pc:docMk/>
            <pc:sldMk cId="3741732648" sldId="289"/>
            <ac:spMk id="23" creationId="{DEEF1B97-804A-D19F-5906-703AF9EEBED2}"/>
          </ac:spMkLst>
        </pc:spChg>
        <pc:spChg chg="add mod">
          <ac:chgData name="晓川 王" userId="0941e86cc95b9429" providerId="LiveId" clId="{B6194863-C8E1-E049-9069-04FFC9C3542D}" dt="2024-09-04T13:56:16.233" v="4062"/>
          <ac:spMkLst>
            <pc:docMk/>
            <pc:sldMk cId="3741732648" sldId="289"/>
            <ac:spMk id="25" creationId="{DEEF1B97-804A-D19F-5906-703AF9EEBED2}"/>
          </ac:spMkLst>
        </pc:spChg>
        <pc:spChg chg="add mod">
          <ac:chgData name="晓川 王" userId="0941e86cc95b9429" providerId="LiveId" clId="{B6194863-C8E1-E049-9069-04FFC9C3542D}" dt="2024-09-04T13:56:27.586" v="4067"/>
          <ac:spMkLst>
            <pc:docMk/>
            <pc:sldMk cId="3741732648" sldId="289"/>
            <ac:spMk id="28" creationId="{DEEF1B97-804A-D19F-5906-703AF9EEBED2}"/>
          </ac:spMkLst>
        </pc:spChg>
        <pc:spChg chg="mod">
          <ac:chgData name="晓川 王" userId="0941e86cc95b9429" providerId="LiveId" clId="{B6194863-C8E1-E049-9069-04FFC9C3542D}" dt="2024-09-04T13:56:29.768" v="4068"/>
          <ac:spMkLst>
            <pc:docMk/>
            <pc:sldMk cId="3741732648" sldId="289"/>
            <ac:spMk id="31" creationId="{BF503122-A587-DF42-A858-7BBED8D7C771}"/>
          </ac:spMkLst>
        </pc:spChg>
        <pc:spChg chg="add mod topLvl">
          <ac:chgData name="晓川 王" userId="0941e86cc95b9429" providerId="LiveId" clId="{B6194863-C8E1-E049-9069-04FFC9C3542D}" dt="2024-09-04T14:01:09.953" v="4165" actId="165"/>
          <ac:spMkLst>
            <pc:docMk/>
            <pc:sldMk cId="3741732648" sldId="289"/>
            <ac:spMk id="33" creationId="{0063D149-7930-EF90-7F03-31207B34E08E}"/>
          </ac:spMkLst>
        </pc:spChg>
        <pc:spChg chg="add mod topLvl">
          <ac:chgData name="晓川 王" userId="0941e86cc95b9429" providerId="LiveId" clId="{B6194863-C8E1-E049-9069-04FFC9C3542D}" dt="2024-09-04T14:01:09.953" v="4165" actId="165"/>
          <ac:spMkLst>
            <pc:docMk/>
            <pc:sldMk cId="3741732648" sldId="289"/>
            <ac:spMk id="35" creationId="{BF665C7B-C819-4B5C-9341-B24102672D22}"/>
          </ac:spMkLst>
        </pc:spChg>
        <pc:spChg chg="add mod topLvl">
          <ac:chgData name="晓川 王" userId="0941e86cc95b9429" providerId="LiveId" clId="{B6194863-C8E1-E049-9069-04FFC9C3542D}" dt="2024-09-04T14:01:09.953" v="4165" actId="165"/>
          <ac:spMkLst>
            <pc:docMk/>
            <pc:sldMk cId="3741732648" sldId="289"/>
            <ac:spMk id="38" creationId="{A4C338B9-CB3B-D63F-F6FA-54F1ED6818ED}"/>
          </ac:spMkLst>
        </pc:spChg>
        <pc:spChg chg="add mod topLvl">
          <ac:chgData name="晓川 王" userId="0941e86cc95b9429" providerId="LiveId" clId="{B6194863-C8E1-E049-9069-04FFC9C3542D}" dt="2024-09-04T14:01:09.953" v="4165" actId="165"/>
          <ac:spMkLst>
            <pc:docMk/>
            <pc:sldMk cId="3741732648" sldId="289"/>
            <ac:spMk id="40" creationId="{077A4DC7-F7D3-6BB3-FCB2-C944175D2578}"/>
          </ac:spMkLst>
        </pc:spChg>
        <pc:spChg chg="add mod topLvl">
          <ac:chgData name="晓川 王" userId="0941e86cc95b9429" providerId="LiveId" clId="{B6194863-C8E1-E049-9069-04FFC9C3542D}" dt="2024-09-04T14:01:09.953" v="4165" actId="165"/>
          <ac:spMkLst>
            <pc:docMk/>
            <pc:sldMk cId="3741732648" sldId="289"/>
            <ac:spMk id="42" creationId="{711C59CA-597F-905D-A19A-6FDCD8D0649B}"/>
          </ac:spMkLst>
        </pc:spChg>
        <pc:spChg chg="add del">
          <ac:chgData name="晓川 王" userId="0941e86cc95b9429" providerId="LiveId" clId="{B6194863-C8E1-E049-9069-04FFC9C3542D}" dt="2024-09-04T13:58:54.972" v="4114" actId="22"/>
          <ac:spMkLst>
            <pc:docMk/>
            <pc:sldMk cId="3741732648" sldId="289"/>
            <ac:spMk id="44" creationId="{80C4481B-3108-289D-CB43-9D981B031278}"/>
          </ac:spMkLst>
        </pc:spChg>
        <pc:spChg chg="add mod topLvl">
          <ac:chgData name="晓川 王" userId="0941e86cc95b9429" providerId="LiveId" clId="{B6194863-C8E1-E049-9069-04FFC9C3542D}" dt="2024-09-04T14:01:09.953" v="4165" actId="165"/>
          <ac:spMkLst>
            <pc:docMk/>
            <pc:sldMk cId="3741732648" sldId="289"/>
            <ac:spMk id="46" creationId="{C49BC80E-550A-B3CD-BA47-0E53685DBD44}"/>
          </ac:spMkLst>
        </pc:spChg>
        <pc:spChg chg="add del mod">
          <ac:chgData name="晓川 王" userId="0941e86cc95b9429" providerId="LiveId" clId="{B6194863-C8E1-E049-9069-04FFC9C3542D}" dt="2024-09-04T14:00:37.330" v="4158"/>
          <ac:spMkLst>
            <pc:docMk/>
            <pc:sldMk cId="3741732648" sldId="289"/>
            <ac:spMk id="47" creationId="{6C807C15-2472-219F-5221-52E199A7A45F}"/>
          </ac:spMkLst>
        </pc:spChg>
        <pc:spChg chg="add del mod">
          <ac:chgData name="晓川 王" userId="0941e86cc95b9429" providerId="LiveId" clId="{B6194863-C8E1-E049-9069-04FFC9C3542D}" dt="2024-09-04T14:00:35.095" v="4156" actId="22"/>
          <ac:spMkLst>
            <pc:docMk/>
            <pc:sldMk cId="3741732648" sldId="289"/>
            <ac:spMk id="49" creationId="{906E6A20-0324-BE17-2C51-C464DEDCA36E}"/>
          </ac:spMkLst>
        </pc:spChg>
        <pc:spChg chg="add del">
          <ac:chgData name="晓川 王" userId="0941e86cc95b9429" providerId="LiveId" clId="{B6194863-C8E1-E049-9069-04FFC9C3542D}" dt="2024-09-04T14:00:44.301" v="4160" actId="22"/>
          <ac:spMkLst>
            <pc:docMk/>
            <pc:sldMk cId="3741732648" sldId="289"/>
            <ac:spMk id="51" creationId="{2233B8D2-2EAD-F73F-5073-80693CF28EA7}"/>
          </ac:spMkLst>
        </pc:spChg>
        <pc:grpChg chg="add mod topLvl">
          <ac:chgData name="晓川 王" userId="0941e86cc95b9429" providerId="LiveId" clId="{B6194863-C8E1-E049-9069-04FFC9C3542D}" dt="2024-09-04T14:01:09.953" v="4165" actId="165"/>
          <ac:grpSpMkLst>
            <pc:docMk/>
            <pc:sldMk cId="3741732648" sldId="289"/>
            <ac:grpSpMk id="27" creationId="{74DD38B7-53E5-697E-C122-9A4E829D49B2}"/>
          </ac:grpSpMkLst>
        </pc:grpChg>
        <pc:grpChg chg="add mod topLvl">
          <ac:chgData name="晓川 王" userId="0941e86cc95b9429" providerId="LiveId" clId="{B6194863-C8E1-E049-9069-04FFC9C3542D}" dt="2024-09-04T14:01:09.953" v="4165" actId="165"/>
          <ac:grpSpMkLst>
            <pc:docMk/>
            <pc:sldMk cId="3741732648" sldId="289"/>
            <ac:grpSpMk id="30" creationId="{1DBDA09F-C058-B2A9-A932-73C244491303}"/>
          </ac:grpSpMkLst>
        </pc:grpChg>
        <pc:grpChg chg="add del mod">
          <ac:chgData name="晓川 王" userId="0941e86cc95b9429" providerId="LiveId" clId="{B6194863-C8E1-E049-9069-04FFC9C3542D}" dt="2024-09-04T14:01:09.953" v="4165" actId="165"/>
          <ac:grpSpMkLst>
            <pc:docMk/>
            <pc:sldMk cId="3741732648" sldId="289"/>
            <ac:grpSpMk id="53" creationId="{32E07059-D807-76BC-7B44-063E03910128}"/>
          </ac:grpSpMkLst>
        </pc:grpChg>
        <pc:graphicFrameChg chg="add del mod modGraphic">
          <ac:chgData name="晓川 王" userId="0941e86cc95b9429" providerId="LiveId" clId="{B6194863-C8E1-E049-9069-04FFC9C3542D}" dt="2024-09-04T13:53:49.054" v="4001" actId="478"/>
          <ac:graphicFrameMkLst>
            <pc:docMk/>
            <pc:sldMk cId="3741732648" sldId="289"/>
            <ac:graphicFrameMk id="8" creationId="{D6C7F055-035E-687D-D305-BDD8225D9097}"/>
          </ac:graphicFrameMkLst>
        </pc:graphicFrameChg>
        <pc:picChg chg="del">
          <ac:chgData name="晓川 王" userId="0941e86cc95b9429" providerId="LiveId" clId="{B6194863-C8E1-E049-9069-04FFC9C3542D}" dt="2024-09-04T13:51:44.751" v="3971" actId="478"/>
          <ac:picMkLst>
            <pc:docMk/>
            <pc:sldMk cId="3741732648" sldId="289"/>
            <ac:picMk id="15" creationId="{D639E2F3-3874-182A-E927-0D0ED7915629}"/>
          </ac:picMkLst>
        </pc:picChg>
        <pc:picChg chg="add mod topLvl">
          <ac:chgData name="晓川 王" userId="0941e86cc95b9429" providerId="LiveId" clId="{B6194863-C8E1-E049-9069-04FFC9C3542D}" dt="2024-09-04T14:01:09.953" v="4165" actId="165"/>
          <ac:picMkLst>
            <pc:docMk/>
            <pc:sldMk cId="3741732648" sldId="289"/>
            <ac:picMk id="36" creationId="{F35DF662-A1F6-2BF4-DCE0-05CBC092763B}"/>
          </ac:picMkLst>
        </pc:picChg>
        <pc:picChg chg="add mod topLvl">
          <ac:chgData name="晓川 王" userId="0941e86cc95b9429" providerId="LiveId" clId="{B6194863-C8E1-E049-9069-04FFC9C3542D}" dt="2024-09-04T14:01:09.953" v="4165" actId="165"/>
          <ac:picMkLst>
            <pc:docMk/>
            <pc:sldMk cId="3741732648" sldId="289"/>
            <ac:picMk id="52" creationId="{3DFBFD26-CD05-9793-4B8E-E2F40F9C8340}"/>
          </ac:picMkLst>
        </pc:picChg>
        <pc:cxnChg chg="add mod topLvl">
          <ac:chgData name="晓川 王" userId="0941e86cc95b9429" providerId="LiveId" clId="{B6194863-C8E1-E049-9069-04FFC9C3542D}" dt="2024-09-04T14:01:09.953" v="4165" actId="165"/>
          <ac:cxnSpMkLst>
            <pc:docMk/>
            <pc:sldMk cId="3741732648" sldId="289"/>
            <ac:cxnSpMk id="18" creationId="{8E52CFC7-D80A-F228-D1DC-D069652C060F}"/>
          </ac:cxnSpMkLst>
        </pc:cxnChg>
        <pc:cxnChg chg="add mod topLvl">
          <ac:chgData name="晓川 王" userId="0941e86cc95b9429" providerId="LiveId" clId="{B6194863-C8E1-E049-9069-04FFC9C3542D}" dt="2024-09-04T14:01:09.953" v="4165" actId="165"/>
          <ac:cxnSpMkLst>
            <pc:docMk/>
            <pc:sldMk cId="3741732648" sldId="289"/>
            <ac:cxnSpMk id="22" creationId="{3293A3EF-8A94-99EC-6223-17B547F02713}"/>
          </ac:cxnSpMkLst>
        </pc:cxnChg>
        <pc:cxnChg chg="add mod topLvl">
          <ac:chgData name="晓川 王" userId="0941e86cc95b9429" providerId="LiveId" clId="{B6194863-C8E1-E049-9069-04FFC9C3542D}" dt="2024-09-04T14:01:09.953" v="4165" actId="165"/>
          <ac:cxnSpMkLst>
            <pc:docMk/>
            <pc:sldMk cId="3741732648" sldId="289"/>
            <ac:cxnSpMk id="24" creationId="{8E52CFC7-D80A-F228-D1DC-D069652C060F}"/>
          </ac:cxnSpMkLst>
        </pc:cxnChg>
        <pc:cxnChg chg="add mod">
          <ac:chgData name="晓川 王" userId="0941e86cc95b9429" providerId="LiveId" clId="{B6194863-C8E1-E049-9069-04FFC9C3542D}" dt="2024-09-04T13:56:16.233" v="4062"/>
          <ac:cxnSpMkLst>
            <pc:docMk/>
            <pc:sldMk cId="3741732648" sldId="289"/>
            <ac:cxnSpMk id="26" creationId="{8E52CFC7-D80A-F228-D1DC-D069652C060F}"/>
          </ac:cxnSpMkLst>
        </pc:cxnChg>
        <pc:cxnChg chg="add mod">
          <ac:chgData name="晓川 王" userId="0941e86cc95b9429" providerId="LiveId" clId="{B6194863-C8E1-E049-9069-04FFC9C3542D}" dt="2024-09-04T13:56:27.586" v="4067"/>
          <ac:cxnSpMkLst>
            <pc:docMk/>
            <pc:sldMk cId="3741732648" sldId="289"/>
            <ac:cxnSpMk id="29" creationId="{8E52CFC7-D80A-F228-D1DC-D069652C060F}"/>
          </ac:cxnSpMkLst>
        </pc:cxnChg>
        <pc:cxnChg chg="mod">
          <ac:chgData name="晓川 王" userId="0941e86cc95b9429" providerId="LiveId" clId="{B6194863-C8E1-E049-9069-04FFC9C3542D}" dt="2024-09-04T13:56:29.768" v="4068"/>
          <ac:cxnSpMkLst>
            <pc:docMk/>
            <pc:sldMk cId="3741732648" sldId="289"/>
            <ac:cxnSpMk id="32" creationId="{8E66AD3E-86B5-245B-EC45-AE84BA40B43A}"/>
          </ac:cxnSpMkLst>
        </pc:cxnChg>
      </pc:sldChg>
      <pc:sldChg chg="addSp delSp modSp add mod">
        <pc:chgData name="晓川 王" userId="0941e86cc95b9429" providerId="LiveId" clId="{B6194863-C8E1-E049-9069-04FFC9C3542D}" dt="2024-09-04T14:02:53.173" v="4193" actId="1076"/>
        <pc:sldMkLst>
          <pc:docMk/>
          <pc:sldMk cId="1507936826" sldId="290"/>
        </pc:sldMkLst>
        <pc:spChg chg="del">
          <ac:chgData name="晓川 王" userId="0941e86cc95b9429" providerId="LiveId" clId="{B6194863-C8E1-E049-9069-04FFC9C3542D}" dt="2024-09-04T14:01:30.826" v="4167" actId="478"/>
          <ac:spMkLst>
            <pc:docMk/>
            <pc:sldMk cId="1507936826" sldId="290"/>
            <ac:spMk id="10" creationId="{E06C6B2A-B776-F0CD-83DB-1C26DB611518}"/>
          </ac:spMkLst>
        </pc:spChg>
        <pc:spChg chg="del">
          <ac:chgData name="晓川 王" userId="0941e86cc95b9429" providerId="LiveId" clId="{B6194863-C8E1-E049-9069-04FFC9C3542D}" dt="2024-09-04T14:01:30.826" v="4167" actId="478"/>
          <ac:spMkLst>
            <pc:docMk/>
            <pc:sldMk cId="1507936826" sldId="290"/>
            <ac:spMk id="11" creationId="{405018D7-A853-3B23-F716-239D71D45984}"/>
          </ac:spMkLst>
        </pc:spChg>
        <pc:spChg chg="del">
          <ac:chgData name="晓川 王" userId="0941e86cc95b9429" providerId="LiveId" clId="{B6194863-C8E1-E049-9069-04FFC9C3542D}" dt="2024-09-04T14:01:30.826" v="4167" actId="478"/>
          <ac:spMkLst>
            <pc:docMk/>
            <pc:sldMk cId="1507936826" sldId="290"/>
            <ac:spMk id="12" creationId="{785E5867-F8F8-F3EC-7B1A-ABFD6DC66E7E}"/>
          </ac:spMkLst>
        </pc:spChg>
        <pc:spChg chg="del">
          <ac:chgData name="晓川 王" userId="0941e86cc95b9429" providerId="LiveId" clId="{B6194863-C8E1-E049-9069-04FFC9C3542D}" dt="2024-09-04T14:01:30.826" v="4167" actId="478"/>
          <ac:spMkLst>
            <pc:docMk/>
            <pc:sldMk cId="1507936826" sldId="290"/>
            <ac:spMk id="13" creationId="{A9B28BC7-EFDC-67CC-7955-84FDEB8166B3}"/>
          </ac:spMkLst>
        </pc:spChg>
        <pc:spChg chg="add mod">
          <ac:chgData name="晓川 王" userId="0941e86cc95b9429" providerId="LiveId" clId="{B6194863-C8E1-E049-9069-04FFC9C3542D}" dt="2024-09-04T14:02:11.132" v="4181" actId="12"/>
          <ac:spMkLst>
            <pc:docMk/>
            <pc:sldMk cId="1507936826" sldId="290"/>
            <ac:spMk id="14" creationId="{CEAB7D0E-4CBB-295F-FC86-012161E5D923}"/>
          </ac:spMkLst>
        </pc:spChg>
        <pc:spChg chg="del">
          <ac:chgData name="晓川 王" userId="0941e86cc95b9429" providerId="LiveId" clId="{B6194863-C8E1-E049-9069-04FFC9C3542D}" dt="2024-09-04T14:01:30.826" v="4167" actId="478"/>
          <ac:spMkLst>
            <pc:docMk/>
            <pc:sldMk cId="1507936826" sldId="290"/>
            <ac:spMk id="16" creationId="{73E5BCA0-A743-EE30-DF42-A72626E016DC}"/>
          </ac:spMkLst>
        </pc:spChg>
        <pc:spChg chg="add mod">
          <ac:chgData name="晓川 王" userId="0941e86cc95b9429" providerId="LiveId" clId="{B6194863-C8E1-E049-9069-04FFC9C3542D}" dt="2024-09-04T14:02:31.288" v="4186" actId="1076"/>
          <ac:spMkLst>
            <pc:docMk/>
            <pc:sldMk cId="1507936826" sldId="290"/>
            <ac:spMk id="19" creationId="{D4C18C2C-2B54-D816-9F3C-1CDAFF3052F5}"/>
          </ac:spMkLst>
        </pc:spChg>
        <pc:spChg chg="add mod">
          <ac:chgData name="晓川 王" userId="0941e86cc95b9429" providerId="LiveId" clId="{B6194863-C8E1-E049-9069-04FFC9C3542D}" dt="2024-09-04T14:02:53.173" v="4193" actId="1076"/>
          <ac:spMkLst>
            <pc:docMk/>
            <pc:sldMk cId="1507936826" sldId="290"/>
            <ac:spMk id="20" creationId="{825C99BD-45D7-7388-87A9-DDDDB0ED3B68}"/>
          </ac:spMkLst>
        </pc:spChg>
        <pc:spChg chg="del">
          <ac:chgData name="晓川 王" userId="0941e86cc95b9429" providerId="LiveId" clId="{B6194863-C8E1-E049-9069-04FFC9C3542D}" dt="2024-09-04T14:01:30.826" v="4167" actId="478"/>
          <ac:spMkLst>
            <pc:docMk/>
            <pc:sldMk cId="1507936826" sldId="290"/>
            <ac:spMk id="21" creationId="{835F303D-C558-CE78-E124-2D71E3DBC1C6}"/>
          </ac:spMkLst>
        </pc:spChg>
        <pc:spChg chg="del">
          <ac:chgData name="晓川 王" userId="0941e86cc95b9429" providerId="LiveId" clId="{B6194863-C8E1-E049-9069-04FFC9C3542D}" dt="2024-09-04T14:01:30.826" v="4167" actId="478"/>
          <ac:spMkLst>
            <pc:docMk/>
            <pc:sldMk cId="1507936826" sldId="290"/>
            <ac:spMk id="23" creationId="{D6A457A3-B3B2-6149-B19F-ABE68AF098E2}"/>
          </ac:spMkLst>
        </pc:spChg>
        <pc:spChg chg="del">
          <ac:chgData name="晓川 王" userId="0941e86cc95b9429" providerId="LiveId" clId="{B6194863-C8E1-E049-9069-04FFC9C3542D}" dt="2024-09-04T14:01:30.826" v="4167" actId="478"/>
          <ac:spMkLst>
            <pc:docMk/>
            <pc:sldMk cId="1507936826" sldId="290"/>
            <ac:spMk id="33" creationId="{D783DE53-95EE-3AA4-CF03-CFEA0BF70A49}"/>
          </ac:spMkLst>
        </pc:spChg>
        <pc:spChg chg="del">
          <ac:chgData name="晓川 王" userId="0941e86cc95b9429" providerId="LiveId" clId="{B6194863-C8E1-E049-9069-04FFC9C3542D}" dt="2024-09-04T14:01:30.826" v="4167" actId="478"/>
          <ac:spMkLst>
            <pc:docMk/>
            <pc:sldMk cId="1507936826" sldId="290"/>
            <ac:spMk id="35" creationId="{B757B4FC-BCBB-A9AA-36FB-7E20C8B67C80}"/>
          </ac:spMkLst>
        </pc:spChg>
        <pc:spChg chg="del">
          <ac:chgData name="晓川 王" userId="0941e86cc95b9429" providerId="LiveId" clId="{B6194863-C8E1-E049-9069-04FFC9C3542D}" dt="2024-09-04T14:01:30.826" v="4167" actId="478"/>
          <ac:spMkLst>
            <pc:docMk/>
            <pc:sldMk cId="1507936826" sldId="290"/>
            <ac:spMk id="38" creationId="{72BEEC2B-32AF-53B7-49FA-7AC62700C8F9}"/>
          </ac:spMkLst>
        </pc:spChg>
        <pc:spChg chg="del">
          <ac:chgData name="晓川 王" userId="0941e86cc95b9429" providerId="LiveId" clId="{B6194863-C8E1-E049-9069-04FFC9C3542D}" dt="2024-09-04T14:01:30.826" v="4167" actId="478"/>
          <ac:spMkLst>
            <pc:docMk/>
            <pc:sldMk cId="1507936826" sldId="290"/>
            <ac:spMk id="40" creationId="{53E26531-C250-4962-708A-886FFDC13572}"/>
          </ac:spMkLst>
        </pc:spChg>
        <pc:spChg chg="del">
          <ac:chgData name="晓川 王" userId="0941e86cc95b9429" providerId="LiveId" clId="{B6194863-C8E1-E049-9069-04FFC9C3542D}" dt="2024-09-04T14:01:30.826" v="4167" actId="478"/>
          <ac:spMkLst>
            <pc:docMk/>
            <pc:sldMk cId="1507936826" sldId="290"/>
            <ac:spMk id="42" creationId="{C4F8726C-6430-B6F3-1963-0CB18835DA96}"/>
          </ac:spMkLst>
        </pc:spChg>
        <pc:spChg chg="del">
          <ac:chgData name="晓川 王" userId="0941e86cc95b9429" providerId="LiveId" clId="{B6194863-C8E1-E049-9069-04FFC9C3542D}" dt="2024-09-04T14:01:30.826" v="4167" actId="478"/>
          <ac:spMkLst>
            <pc:docMk/>
            <pc:sldMk cId="1507936826" sldId="290"/>
            <ac:spMk id="46" creationId="{4BA43D5F-B7C5-6000-CB54-3ACEAE37F47C}"/>
          </ac:spMkLst>
        </pc:spChg>
        <pc:grpChg chg="del">
          <ac:chgData name="晓川 王" userId="0941e86cc95b9429" providerId="LiveId" clId="{B6194863-C8E1-E049-9069-04FFC9C3542D}" dt="2024-09-04T14:01:30.826" v="4167" actId="478"/>
          <ac:grpSpMkLst>
            <pc:docMk/>
            <pc:sldMk cId="1507936826" sldId="290"/>
            <ac:grpSpMk id="27" creationId="{A70479BE-E81E-942A-245E-38474EB3D899}"/>
          </ac:grpSpMkLst>
        </pc:grpChg>
        <pc:grpChg chg="add mod">
          <ac:chgData name="晓川 王" userId="0941e86cc95b9429" providerId="LiveId" clId="{B6194863-C8E1-E049-9069-04FFC9C3542D}" dt="2024-09-04T14:02:31.288" v="4186" actId="1076"/>
          <ac:grpSpMkLst>
            <pc:docMk/>
            <pc:sldMk cId="1507936826" sldId="290"/>
            <ac:grpSpMk id="28" creationId="{1835414E-A6FA-DBC5-C322-C67E240B7774}"/>
          </ac:grpSpMkLst>
        </pc:grpChg>
        <pc:grpChg chg="add mod">
          <ac:chgData name="晓川 王" userId="0941e86cc95b9429" providerId="LiveId" clId="{B6194863-C8E1-E049-9069-04FFC9C3542D}" dt="2024-09-04T14:02:53.173" v="4193" actId="1076"/>
          <ac:grpSpMkLst>
            <pc:docMk/>
            <pc:sldMk cId="1507936826" sldId="290"/>
            <ac:grpSpMk id="29" creationId="{FED263DA-1A8F-6D8B-9D44-B15DE7999019}"/>
          </ac:grpSpMkLst>
        </pc:grpChg>
        <pc:grpChg chg="del">
          <ac:chgData name="晓川 王" userId="0941e86cc95b9429" providerId="LiveId" clId="{B6194863-C8E1-E049-9069-04FFC9C3542D}" dt="2024-09-04T14:01:30.826" v="4167" actId="478"/>
          <ac:grpSpMkLst>
            <pc:docMk/>
            <pc:sldMk cId="1507936826" sldId="290"/>
            <ac:grpSpMk id="30" creationId="{77F8BF88-5052-8CC9-A5BF-901C0E1DA3A6}"/>
          </ac:grpSpMkLst>
        </pc:grpChg>
        <pc:picChg chg="add mod">
          <ac:chgData name="晓川 王" userId="0941e86cc95b9429" providerId="LiveId" clId="{B6194863-C8E1-E049-9069-04FFC9C3542D}" dt="2024-09-04T14:02:31.288" v="4186" actId="1076"/>
          <ac:picMkLst>
            <pc:docMk/>
            <pc:sldMk cId="1507936826" sldId="290"/>
            <ac:picMk id="15" creationId="{260385A0-78BB-D0BD-2E28-3F6F7F7AA6C1}"/>
          </ac:picMkLst>
        </pc:picChg>
        <pc:picChg chg="add mod">
          <ac:chgData name="晓川 王" userId="0941e86cc95b9429" providerId="LiveId" clId="{B6194863-C8E1-E049-9069-04FFC9C3542D}" dt="2024-09-04T14:02:53.173" v="4193" actId="1076"/>
          <ac:picMkLst>
            <pc:docMk/>
            <pc:sldMk cId="1507936826" sldId="290"/>
            <ac:picMk id="17" creationId="{B81A2E74-E8AA-EA0D-A5EA-3AD9A165FFFE}"/>
          </ac:picMkLst>
        </pc:picChg>
        <pc:picChg chg="del">
          <ac:chgData name="晓川 王" userId="0941e86cc95b9429" providerId="LiveId" clId="{B6194863-C8E1-E049-9069-04FFC9C3542D}" dt="2024-09-04T14:01:30.826" v="4167" actId="478"/>
          <ac:picMkLst>
            <pc:docMk/>
            <pc:sldMk cId="1507936826" sldId="290"/>
            <ac:picMk id="36" creationId="{83627C96-06A8-11A0-044B-FAC1DEE9E171}"/>
          </ac:picMkLst>
        </pc:picChg>
        <pc:picChg chg="del">
          <ac:chgData name="晓川 王" userId="0941e86cc95b9429" providerId="LiveId" clId="{B6194863-C8E1-E049-9069-04FFC9C3542D}" dt="2024-09-04T14:01:30.826" v="4167" actId="478"/>
          <ac:picMkLst>
            <pc:docMk/>
            <pc:sldMk cId="1507936826" sldId="290"/>
            <ac:picMk id="52" creationId="{1067F99E-E73C-A8F3-B6F1-456AA2D28E10}"/>
          </ac:picMkLst>
        </pc:picChg>
        <pc:cxnChg chg="del mod">
          <ac:chgData name="晓川 王" userId="0941e86cc95b9429" providerId="LiveId" clId="{B6194863-C8E1-E049-9069-04FFC9C3542D}" dt="2024-09-04T14:01:30.826" v="4167" actId="478"/>
          <ac:cxnSpMkLst>
            <pc:docMk/>
            <pc:sldMk cId="1507936826" sldId="290"/>
            <ac:cxnSpMk id="18" creationId="{575ED531-3036-AFF5-C27E-41FEE035C4F3}"/>
          </ac:cxnSpMkLst>
        </pc:cxnChg>
        <pc:cxnChg chg="del mod">
          <ac:chgData name="晓川 王" userId="0941e86cc95b9429" providerId="LiveId" clId="{B6194863-C8E1-E049-9069-04FFC9C3542D}" dt="2024-09-04T14:01:30.826" v="4167" actId="478"/>
          <ac:cxnSpMkLst>
            <pc:docMk/>
            <pc:sldMk cId="1507936826" sldId="290"/>
            <ac:cxnSpMk id="22" creationId="{515DCF14-44B5-A8C4-62D4-5DAD503EF310}"/>
          </ac:cxnSpMkLst>
        </pc:cxnChg>
        <pc:cxnChg chg="del mod">
          <ac:chgData name="晓川 王" userId="0941e86cc95b9429" providerId="LiveId" clId="{B6194863-C8E1-E049-9069-04FFC9C3542D}" dt="2024-09-04T14:01:30.826" v="4167" actId="478"/>
          <ac:cxnSpMkLst>
            <pc:docMk/>
            <pc:sldMk cId="1507936826" sldId="290"/>
            <ac:cxnSpMk id="24" creationId="{4967449D-4A69-6729-F0FA-00D4D38FC83F}"/>
          </ac:cxnSpMkLst>
        </pc:cxnChg>
        <pc:cxnChg chg="mod">
          <ac:chgData name="晓川 王" userId="0941e86cc95b9429" providerId="LiveId" clId="{B6194863-C8E1-E049-9069-04FFC9C3542D}" dt="2024-09-04T14:01:30.826" v="4167" actId="478"/>
          <ac:cxnSpMkLst>
            <pc:docMk/>
            <pc:sldMk cId="1507936826" sldId="290"/>
            <ac:cxnSpMk id="26" creationId="{98E01161-BB5D-F9C2-2762-36A806A8C6C8}"/>
          </ac:cxnSpMkLst>
        </pc:cxnChg>
        <pc:cxnChg chg="mod">
          <ac:chgData name="晓川 王" userId="0941e86cc95b9429" providerId="LiveId" clId="{B6194863-C8E1-E049-9069-04FFC9C3542D}" dt="2024-09-04T14:01:30.826" v="4167" actId="478"/>
          <ac:cxnSpMkLst>
            <pc:docMk/>
            <pc:sldMk cId="1507936826" sldId="290"/>
            <ac:cxnSpMk id="32" creationId="{C9F5CB53-1A64-DFDB-D258-6D9B76966554}"/>
          </ac:cxnSpMkLst>
        </pc:cxnChg>
      </pc:sldChg>
      <pc:sldChg chg="addSp delSp modSp add mod">
        <pc:chgData name="晓川 王" userId="0941e86cc95b9429" providerId="LiveId" clId="{B6194863-C8E1-E049-9069-04FFC9C3542D}" dt="2024-09-04T14:04:12.288" v="4221" actId="1076"/>
        <pc:sldMkLst>
          <pc:docMk/>
          <pc:sldMk cId="456865330" sldId="291"/>
        </pc:sldMkLst>
        <pc:spChg chg="mod">
          <ac:chgData name="晓川 王" userId="0941e86cc95b9429" providerId="LiveId" clId="{B6194863-C8E1-E049-9069-04FFC9C3542D}" dt="2024-09-04T14:03:32.355" v="4207" actId="20577"/>
          <ac:spMkLst>
            <pc:docMk/>
            <pc:sldMk cId="456865330" sldId="291"/>
            <ac:spMk id="2" creationId="{5DF899F5-137F-8D9A-E992-3CF643E03F3E}"/>
          </ac:spMkLst>
        </pc:spChg>
        <pc:spChg chg="mod">
          <ac:chgData name="晓川 王" userId="0941e86cc95b9429" providerId="LiveId" clId="{B6194863-C8E1-E049-9069-04FFC9C3542D}" dt="2024-09-04T14:03:47.877" v="4215" actId="20577"/>
          <ac:spMkLst>
            <pc:docMk/>
            <pc:sldMk cId="456865330" sldId="291"/>
            <ac:spMk id="14" creationId="{1ECB54DC-F79B-6EAA-D235-353F1C54B481}"/>
          </ac:spMkLst>
        </pc:spChg>
        <pc:grpChg chg="del">
          <ac:chgData name="晓川 王" userId="0941e86cc95b9429" providerId="LiveId" clId="{B6194863-C8E1-E049-9069-04FFC9C3542D}" dt="2024-09-04T14:03:50.595" v="4216" actId="478"/>
          <ac:grpSpMkLst>
            <pc:docMk/>
            <pc:sldMk cId="456865330" sldId="291"/>
            <ac:grpSpMk id="28" creationId="{30610C86-B55C-B349-2CC0-C751DE0EA6A0}"/>
          </ac:grpSpMkLst>
        </pc:grpChg>
        <pc:grpChg chg="del">
          <ac:chgData name="晓川 王" userId="0941e86cc95b9429" providerId="LiveId" clId="{B6194863-C8E1-E049-9069-04FFC9C3542D}" dt="2024-09-04T14:03:50.595" v="4216" actId="478"/>
          <ac:grpSpMkLst>
            <pc:docMk/>
            <pc:sldMk cId="456865330" sldId="291"/>
            <ac:grpSpMk id="29" creationId="{E50880A1-14FF-2F34-8525-E2A61DC59010}"/>
          </ac:grpSpMkLst>
        </pc:grpChg>
        <pc:picChg chg="add mod">
          <ac:chgData name="晓川 王" userId="0941e86cc95b9429" providerId="LiveId" clId="{B6194863-C8E1-E049-9069-04FFC9C3542D}" dt="2024-09-04T14:04:12.288" v="4221" actId="1076"/>
          <ac:picMkLst>
            <pc:docMk/>
            <pc:sldMk cId="456865330" sldId="291"/>
            <ac:picMk id="8" creationId="{780152B6-A437-04EB-357C-FFCC247117F6}"/>
          </ac:picMkLst>
        </pc:picChg>
      </pc:sldChg>
      <pc:sldChg chg="addSp delSp modSp add mod">
        <pc:chgData name="晓川 王" userId="0941e86cc95b9429" providerId="LiveId" clId="{B6194863-C8E1-E049-9069-04FFC9C3542D}" dt="2024-09-04T14:06:36.198" v="4259" actId="1076"/>
        <pc:sldMkLst>
          <pc:docMk/>
          <pc:sldMk cId="2410792633" sldId="292"/>
        </pc:sldMkLst>
        <pc:spChg chg="mod">
          <ac:chgData name="晓川 王" userId="0941e86cc95b9429" providerId="LiveId" clId="{B6194863-C8E1-E049-9069-04FFC9C3542D}" dt="2024-09-04T14:06:36.198" v="4259" actId="1076"/>
          <ac:spMkLst>
            <pc:docMk/>
            <pc:sldMk cId="2410792633" sldId="292"/>
            <ac:spMk id="14" creationId="{5A940F80-8904-A273-24EF-70C9295591C6}"/>
          </ac:spMkLst>
        </pc:spChg>
        <pc:picChg chg="del">
          <ac:chgData name="晓川 王" userId="0941e86cc95b9429" providerId="LiveId" clId="{B6194863-C8E1-E049-9069-04FFC9C3542D}" dt="2024-09-04T14:05:02.193" v="4223" actId="478"/>
          <ac:picMkLst>
            <pc:docMk/>
            <pc:sldMk cId="2410792633" sldId="292"/>
            <ac:picMk id="8" creationId="{112345BF-E088-38B0-29EB-DE1DDA4F43AB}"/>
          </ac:picMkLst>
        </pc:picChg>
        <pc:picChg chg="add mod">
          <ac:chgData name="晓川 王" userId="0941e86cc95b9429" providerId="LiveId" clId="{B6194863-C8E1-E049-9069-04FFC9C3542D}" dt="2024-09-04T14:05:11.298" v="4227" actId="1076"/>
          <ac:picMkLst>
            <pc:docMk/>
            <pc:sldMk cId="2410792633" sldId="292"/>
            <ac:picMk id="18434" creationId="{6EF7CB94-81C2-7748-1907-477E783401E4}"/>
          </ac:picMkLst>
        </pc:picChg>
      </pc:sldChg>
      <pc:sldChg chg="addSp delSp modSp add mod">
        <pc:chgData name="晓川 王" userId="0941e86cc95b9429" providerId="LiveId" clId="{B6194863-C8E1-E049-9069-04FFC9C3542D}" dt="2024-09-04T14:29:02.477" v="4868" actId="1076"/>
        <pc:sldMkLst>
          <pc:docMk/>
          <pc:sldMk cId="1909451938" sldId="293"/>
        </pc:sldMkLst>
        <pc:spChg chg="mod">
          <ac:chgData name="晓川 王" userId="0941e86cc95b9429" providerId="LiveId" clId="{B6194863-C8E1-E049-9069-04FFC9C3542D}" dt="2024-09-04T14:28:25.693" v="4858" actId="20577"/>
          <ac:spMkLst>
            <pc:docMk/>
            <pc:sldMk cId="1909451938" sldId="293"/>
            <ac:spMk id="2" creationId="{E6B36470-F08B-5D5E-ECB5-4BEFB890807D}"/>
          </ac:spMkLst>
        </pc:spChg>
        <pc:spChg chg="add mod">
          <ac:chgData name="晓川 王" userId="0941e86cc95b9429" providerId="LiveId" clId="{B6194863-C8E1-E049-9069-04FFC9C3542D}" dt="2024-09-04T14:28:47.325" v="4864" actId="1076"/>
          <ac:spMkLst>
            <pc:docMk/>
            <pc:sldMk cId="1909451938" sldId="293"/>
            <ac:spMk id="8" creationId="{337FB835-BD7D-118E-1804-F0A76D4BC314}"/>
          </ac:spMkLst>
        </pc:spChg>
        <pc:spChg chg="del">
          <ac:chgData name="晓川 王" userId="0941e86cc95b9429" providerId="LiveId" clId="{B6194863-C8E1-E049-9069-04FFC9C3542D}" dt="2024-09-04T14:28:37.790" v="4860" actId="478"/>
          <ac:spMkLst>
            <pc:docMk/>
            <pc:sldMk cId="1909451938" sldId="293"/>
            <ac:spMk id="14" creationId="{56B10FED-0A20-4776-8C3D-69E8A6521921}"/>
          </ac:spMkLst>
        </pc:spChg>
        <pc:picChg chg="add mod">
          <ac:chgData name="晓川 王" userId="0941e86cc95b9429" providerId="LiveId" clId="{B6194863-C8E1-E049-9069-04FFC9C3542D}" dt="2024-09-04T14:29:02.477" v="4868" actId="1076"/>
          <ac:picMkLst>
            <pc:docMk/>
            <pc:sldMk cId="1909451938" sldId="293"/>
            <ac:picMk id="10" creationId="{3638A950-351F-6BAC-5BC7-5A660ACB1CB5}"/>
          </ac:picMkLst>
        </pc:picChg>
        <pc:picChg chg="del">
          <ac:chgData name="晓川 王" userId="0941e86cc95b9429" providerId="LiveId" clId="{B6194863-C8E1-E049-9069-04FFC9C3542D}" dt="2024-09-04T14:28:27.829" v="4859" actId="478"/>
          <ac:picMkLst>
            <pc:docMk/>
            <pc:sldMk cId="1909451938" sldId="293"/>
            <ac:picMk id="18434" creationId="{4C523E1C-7E55-27F1-FA27-97644E1353FC}"/>
          </ac:picMkLst>
        </pc:picChg>
      </pc:sldChg>
      <pc:sldChg chg="addSp delSp modSp add mod">
        <pc:chgData name="晓川 王" userId="0941e86cc95b9429" providerId="LiveId" clId="{B6194863-C8E1-E049-9069-04FFC9C3542D}" dt="2024-09-04T14:28:01.493" v="4857" actId="165"/>
        <pc:sldMkLst>
          <pc:docMk/>
          <pc:sldMk cId="4101058007" sldId="294"/>
        </pc:sldMkLst>
        <pc:spChg chg="del">
          <ac:chgData name="晓川 王" userId="0941e86cc95b9429" providerId="LiveId" clId="{B6194863-C8E1-E049-9069-04FFC9C3542D}" dt="2024-09-04T14:11:04.711" v="4263" actId="478"/>
          <ac:spMkLst>
            <pc:docMk/>
            <pc:sldMk cId="4101058007" sldId="294"/>
            <ac:spMk id="14" creationId="{D447453A-922B-C81F-2305-869D4644FC03}"/>
          </ac:spMkLst>
        </pc:spChg>
        <pc:spChg chg="add del mod">
          <ac:chgData name="晓川 王" userId="0941e86cc95b9429" providerId="LiveId" clId="{B6194863-C8E1-E049-9069-04FFC9C3542D}" dt="2024-09-04T14:12:14.293" v="4291" actId="478"/>
          <ac:spMkLst>
            <pc:docMk/>
            <pc:sldMk cId="4101058007" sldId="294"/>
            <ac:spMk id="16" creationId="{634F0515-0E8D-20F0-D59A-1487DAF7E367}"/>
          </ac:spMkLst>
        </pc:spChg>
        <pc:spChg chg="add mod topLvl">
          <ac:chgData name="晓川 王" userId="0941e86cc95b9429" providerId="LiveId" clId="{B6194863-C8E1-E049-9069-04FFC9C3542D}" dt="2024-09-04T14:28:01.493" v="4857" actId="165"/>
          <ac:spMkLst>
            <pc:docMk/>
            <pc:sldMk cId="4101058007" sldId="294"/>
            <ac:spMk id="18" creationId="{4BCE6448-8ACE-C033-07D0-2F540903936C}"/>
          </ac:spMkLst>
        </pc:spChg>
        <pc:spChg chg="add mod topLvl">
          <ac:chgData name="晓川 王" userId="0941e86cc95b9429" providerId="LiveId" clId="{B6194863-C8E1-E049-9069-04FFC9C3542D}" dt="2024-09-04T14:28:01.493" v="4857" actId="165"/>
          <ac:spMkLst>
            <pc:docMk/>
            <pc:sldMk cId="4101058007" sldId="294"/>
            <ac:spMk id="21" creationId="{8378BECB-F018-205B-D6D0-8F8DD2C855A0}"/>
          </ac:spMkLst>
        </pc:spChg>
        <pc:spChg chg="add mod topLvl">
          <ac:chgData name="晓川 王" userId="0941e86cc95b9429" providerId="LiveId" clId="{B6194863-C8E1-E049-9069-04FFC9C3542D}" dt="2024-09-04T14:28:01.493" v="4857" actId="165"/>
          <ac:spMkLst>
            <pc:docMk/>
            <pc:sldMk cId="4101058007" sldId="294"/>
            <ac:spMk id="24" creationId="{20EED011-E077-F25C-1F39-80C4B553E820}"/>
          </ac:spMkLst>
        </pc:spChg>
        <pc:spChg chg="add mod topLvl">
          <ac:chgData name="晓川 王" userId="0941e86cc95b9429" providerId="LiveId" clId="{B6194863-C8E1-E049-9069-04FFC9C3542D}" dt="2024-09-04T14:28:01.493" v="4857" actId="165"/>
          <ac:spMkLst>
            <pc:docMk/>
            <pc:sldMk cId="4101058007" sldId="294"/>
            <ac:spMk id="25" creationId="{7DF2F0BF-4296-9FCF-9CC0-74EB63AAD175}"/>
          </ac:spMkLst>
        </pc:spChg>
        <pc:spChg chg="add mod topLvl">
          <ac:chgData name="晓川 王" userId="0941e86cc95b9429" providerId="LiveId" clId="{B6194863-C8E1-E049-9069-04FFC9C3542D}" dt="2024-09-04T14:28:01.493" v="4857" actId="165"/>
          <ac:spMkLst>
            <pc:docMk/>
            <pc:sldMk cId="4101058007" sldId="294"/>
            <ac:spMk id="26" creationId="{A61064AC-E853-7301-EB95-542CB10A0890}"/>
          </ac:spMkLst>
        </pc:spChg>
        <pc:spChg chg="add mod topLvl">
          <ac:chgData name="晓川 王" userId="0941e86cc95b9429" providerId="LiveId" clId="{B6194863-C8E1-E049-9069-04FFC9C3542D}" dt="2024-09-04T14:28:01.493" v="4857" actId="165"/>
          <ac:spMkLst>
            <pc:docMk/>
            <pc:sldMk cId="4101058007" sldId="294"/>
            <ac:spMk id="27" creationId="{2F6226CD-818F-7FC4-CE12-57012CE48058}"/>
          </ac:spMkLst>
        </pc:spChg>
        <pc:spChg chg="add mod topLvl">
          <ac:chgData name="晓川 王" userId="0941e86cc95b9429" providerId="LiveId" clId="{B6194863-C8E1-E049-9069-04FFC9C3542D}" dt="2024-09-04T14:28:01.493" v="4857" actId="165"/>
          <ac:spMkLst>
            <pc:docMk/>
            <pc:sldMk cId="4101058007" sldId="294"/>
            <ac:spMk id="30" creationId="{8FCEFF0E-7892-B10D-8537-7B37CF377433}"/>
          </ac:spMkLst>
        </pc:spChg>
        <pc:spChg chg="add mod topLvl">
          <ac:chgData name="晓川 王" userId="0941e86cc95b9429" providerId="LiveId" clId="{B6194863-C8E1-E049-9069-04FFC9C3542D}" dt="2024-09-04T14:28:01.493" v="4857" actId="165"/>
          <ac:spMkLst>
            <pc:docMk/>
            <pc:sldMk cId="4101058007" sldId="294"/>
            <ac:spMk id="31" creationId="{71D89772-843C-2449-358E-2315557718AD}"/>
          </ac:spMkLst>
        </pc:spChg>
        <pc:spChg chg="add mod">
          <ac:chgData name="晓川 王" userId="0941e86cc95b9429" providerId="LiveId" clId="{B6194863-C8E1-E049-9069-04FFC9C3542D}" dt="2024-09-04T14:15:03.732" v="4350"/>
          <ac:spMkLst>
            <pc:docMk/>
            <pc:sldMk cId="4101058007" sldId="294"/>
            <ac:spMk id="35" creationId="{2B00C410-3152-EE2D-0888-1FDEAA918267}"/>
          </ac:spMkLst>
        </pc:spChg>
        <pc:spChg chg="add mod topLvl">
          <ac:chgData name="晓川 王" userId="0941e86cc95b9429" providerId="LiveId" clId="{B6194863-C8E1-E049-9069-04FFC9C3542D}" dt="2024-09-04T14:28:01.493" v="4857" actId="165"/>
          <ac:spMkLst>
            <pc:docMk/>
            <pc:sldMk cId="4101058007" sldId="294"/>
            <ac:spMk id="36" creationId="{6711B470-BF99-8A7D-DB8E-3D352FB01EE6}"/>
          </ac:spMkLst>
        </pc:spChg>
        <pc:spChg chg="add mod topLvl">
          <ac:chgData name="晓川 王" userId="0941e86cc95b9429" providerId="LiveId" clId="{B6194863-C8E1-E049-9069-04FFC9C3542D}" dt="2024-09-04T14:28:01.493" v="4857" actId="165"/>
          <ac:spMkLst>
            <pc:docMk/>
            <pc:sldMk cId="4101058007" sldId="294"/>
            <ac:spMk id="37" creationId="{B1322FEE-5EE8-FDF7-AA49-39882F3D2F77}"/>
          </ac:spMkLst>
        </pc:spChg>
        <pc:spChg chg="add mod topLvl">
          <ac:chgData name="晓川 王" userId="0941e86cc95b9429" providerId="LiveId" clId="{B6194863-C8E1-E049-9069-04FFC9C3542D}" dt="2024-09-04T14:28:01.493" v="4857" actId="165"/>
          <ac:spMkLst>
            <pc:docMk/>
            <pc:sldMk cId="4101058007" sldId="294"/>
            <ac:spMk id="38" creationId="{5DD7F381-2DD4-0C22-8667-2DE083833DE6}"/>
          </ac:spMkLst>
        </pc:spChg>
        <pc:spChg chg="add mod">
          <ac:chgData name="晓川 王" userId="0941e86cc95b9429" providerId="LiveId" clId="{B6194863-C8E1-E049-9069-04FFC9C3542D}" dt="2024-09-04T14:16:26.456" v="4386"/>
          <ac:spMkLst>
            <pc:docMk/>
            <pc:sldMk cId="4101058007" sldId="294"/>
            <ac:spMk id="39" creationId="{BF00CBE1-61A9-A9FA-4D3D-F142688E84A1}"/>
          </ac:spMkLst>
        </pc:spChg>
        <pc:spChg chg="add mod topLvl">
          <ac:chgData name="晓川 王" userId="0941e86cc95b9429" providerId="LiveId" clId="{B6194863-C8E1-E049-9069-04FFC9C3542D}" dt="2024-09-04T14:28:01.493" v="4857" actId="165"/>
          <ac:spMkLst>
            <pc:docMk/>
            <pc:sldMk cId="4101058007" sldId="294"/>
            <ac:spMk id="41" creationId="{A6314337-AD4E-0423-AED4-18E9E22DEF6A}"/>
          </ac:spMkLst>
        </pc:spChg>
        <pc:spChg chg="add mod topLvl">
          <ac:chgData name="晓川 王" userId="0941e86cc95b9429" providerId="LiveId" clId="{B6194863-C8E1-E049-9069-04FFC9C3542D}" dt="2024-09-04T14:28:01.493" v="4857" actId="165"/>
          <ac:spMkLst>
            <pc:docMk/>
            <pc:sldMk cId="4101058007" sldId="294"/>
            <ac:spMk id="43" creationId="{62132BAC-CE9D-809E-87E4-88361B05F180}"/>
          </ac:spMkLst>
        </pc:spChg>
        <pc:spChg chg="add mod topLvl">
          <ac:chgData name="晓川 王" userId="0941e86cc95b9429" providerId="LiveId" clId="{B6194863-C8E1-E049-9069-04FFC9C3542D}" dt="2024-09-04T14:28:01.493" v="4857" actId="165"/>
          <ac:spMkLst>
            <pc:docMk/>
            <pc:sldMk cId="4101058007" sldId="294"/>
            <ac:spMk id="45" creationId="{256693FB-716F-46A4-CD16-78F45DA166E8}"/>
          </ac:spMkLst>
        </pc:spChg>
        <pc:spChg chg="add mod topLvl">
          <ac:chgData name="晓川 王" userId="0941e86cc95b9429" providerId="LiveId" clId="{B6194863-C8E1-E049-9069-04FFC9C3542D}" dt="2024-09-04T14:28:01.493" v="4857" actId="165"/>
          <ac:spMkLst>
            <pc:docMk/>
            <pc:sldMk cId="4101058007" sldId="294"/>
            <ac:spMk id="47" creationId="{B9CB03A3-37AB-8CF6-84BF-DCAFEBC87B00}"/>
          </ac:spMkLst>
        </pc:spChg>
        <pc:spChg chg="add mod topLvl">
          <ac:chgData name="晓川 王" userId="0941e86cc95b9429" providerId="LiveId" clId="{B6194863-C8E1-E049-9069-04FFC9C3542D}" dt="2024-09-04T14:28:01.493" v="4857" actId="165"/>
          <ac:spMkLst>
            <pc:docMk/>
            <pc:sldMk cId="4101058007" sldId="294"/>
            <ac:spMk id="49" creationId="{256693FB-716F-46A4-CD16-78F45DA166E8}"/>
          </ac:spMkLst>
        </pc:spChg>
        <pc:spChg chg="add mod topLvl">
          <ac:chgData name="晓川 王" userId="0941e86cc95b9429" providerId="LiveId" clId="{B6194863-C8E1-E049-9069-04FFC9C3542D}" dt="2024-09-04T14:28:01.493" v="4857" actId="165"/>
          <ac:spMkLst>
            <pc:docMk/>
            <pc:sldMk cId="4101058007" sldId="294"/>
            <ac:spMk id="51" creationId="{256693FB-716F-46A4-CD16-78F45DA166E8}"/>
          </ac:spMkLst>
        </pc:spChg>
        <pc:spChg chg="add mod topLvl">
          <ac:chgData name="晓川 王" userId="0941e86cc95b9429" providerId="LiveId" clId="{B6194863-C8E1-E049-9069-04FFC9C3542D}" dt="2024-09-04T14:28:01.493" v="4857" actId="165"/>
          <ac:spMkLst>
            <pc:docMk/>
            <pc:sldMk cId="4101058007" sldId="294"/>
            <ac:spMk id="53" creationId="{6630A92C-07B0-C74F-793C-5ED667058F44}"/>
          </ac:spMkLst>
        </pc:spChg>
        <pc:spChg chg="add mod topLvl">
          <ac:chgData name="晓川 王" userId="0941e86cc95b9429" providerId="LiveId" clId="{B6194863-C8E1-E049-9069-04FFC9C3542D}" dt="2024-09-04T14:28:01.493" v="4857" actId="165"/>
          <ac:spMkLst>
            <pc:docMk/>
            <pc:sldMk cId="4101058007" sldId="294"/>
            <ac:spMk id="55" creationId="{256693FB-716F-46A4-CD16-78F45DA166E8}"/>
          </ac:spMkLst>
        </pc:spChg>
        <pc:spChg chg="add mod topLvl">
          <ac:chgData name="晓川 王" userId="0941e86cc95b9429" providerId="LiveId" clId="{B6194863-C8E1-E049-9069-04FFC9C3542D}" dt="2024-09-04T14:28:01.493" v="4857" actId="165"/>
          <ac:spMkLst>
            <pc:docMk/>
            <pc:sldMk cId="4101058007" sldId="294"/>
            <ac:spMk id="57" creationId="{256693FB-716F-46A4-CD16-78F45DA166E8}"/>
          </ac:spMkLst>
        </pc:spChg>
        <pc:spChg chg="add mod topLvl">
          <ac:chgData name="晓川 王" userId="0941e86cc95b9429" providerId="LiveId" clId="{B6194863-C8E1-E049-9069-04FFC9C3542D}" dt="2024-09-04T14:28:01.493" v="4857" actId="165"/>
          <ac:spMkLst>
            <pc:docMk/>
            <pc:sldMk cId="4101058007" sldId="294"/>
            <ac:spMk id="59" creationId="{256693FB-716F-46A4-CD16-78F45DA166E8}"/>
          </ac:spMkLst>
        </pc:spChg>
        <pc:spChg chg="add del">
          <ac:chgData name="晓川 王" userId="0941e86cc95b9429" providerId="LiveId" clId="{B6194863-C8E1-E049-9069-04FFC9C3542D}" dt="2024-09-04T14:21:24.723" v="4464" actId="478"/>
          <ac:spMkLst>
            <pc:docMk/>
            <pc:sldMk cId="4101058007" sldId="294"/>
            <ac:spMk id="64" creationId="{BDF75F37-2BAA-A5A4-826B-A39D7BEFDE73}"/>
          </ac:spMkLst>
        </pc:spChg>
        <pc:spChg chg="add mod topLvl">
          <ac:chgData name="晓川 王" userId="0941e86cc95b9429" providerId="LiveId" clId="{B6194863-C8E1-E049-9069-04FFC9C3542D}" dt="2024-09-04T14:28:01.493" v="4857" actId="165"/>
          <ac:spMkLst>
            <pc:docMk/>
            <pc:sldMk cId="4101058007" sldId="294"/>
            <ac:spMk id="65" creationId="{C33457F6-983D-AC17-77D9-6FBC526B33EE}"/>
          </ac:spMkLst>
        </pc:spChg>
        <pc:spChg chg="add mod topLvl">
          <ac:chgData name="晓川 王" userId="0941e86cc95b9429" providerId="LiveId" clId="{B6194863-C8E1-E049-9069-04FFC9C3542D}" dt="2024-09-04T14:28:01.493" v="4857" actId="165"/>
          <ac:spMkLst>
            <pc:docMk/>
            <pc:sldMk cId="4101058007" sldId="294"/>
            <ac:spMk id="66"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67"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68"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69"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0"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1"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2"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3"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4"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5" creationId="{71D89772-843C-2449-358E-2315557718AD}"/>
          </ac:spMkLst>
        </pc:spChg>
        <pc:spChg chg="add mod topLvl">
          <ac:chgData name="晓川 王" userId="0941e86cc95b9429" providerId="LiveId" clId="{B6194863-C8E1-E049-9069-04FFC9C3542D}" dt="2024-09-04T14:28:01.493" v="4857" actId="165"/>
          <ac:spMkLst>
            <pc:docMk/>
            <pc:sldMk cId="4101058007" sldId="294"/>
            <ac:spMk id="76" creationId="{E13E2A56-021B-B8E5-093E-A68889281325}"/>
          </ac:spMkLst>
        </pc:spChg>
        <pc:spChg chg="add mod topLvl">
          <ac:chgData name="晓川 王" userId="0941e86cc95b9429" providerId="LiveId" clId="{B6194863-C8E1-E049-9069-04FFC9C3542D}" dt="2024-09-04T14:28:01.493" v="4857" actId="165"/>
          <ac:spMkLst>
            <pc:docMk/>
            <pc:sldMk cId="4101058007" sldId="294"/>
            <ac:spMk id="77" creationId="{03F75057-06A9-E9D8-5570-64E9FE340ABA}"/>
          </ac:spMkLst>
        </pc:spChg>
        <pc:spChg chg="add mod topLvl">
          <ac:chgData name="晓川 王" userId="0941e86cc95b9429" providerId="LiveId" clId="{B6194863-C8E1-E049-9069-04FFC9C3542D}" dt="2024-09-04T14:28:01.493" v="4857" actId="165"/>
          <ac:spMkLst>
            <pc:docMk/>
            <pc:sldMk cId="4101058007" sldId="294"/>
            <ac:spMk id="78" creationId="{5730D570-196B-9A3D-7480-072A24F04C45}"/>
          </ac:spMkLst>
        </pc:spChg>
        <pc:spChg chg="add mod topLvl">
          <ac:chgData name="晓川 王" userId="0941e86cc95b9429" providerId="LiveId" clId="{B6194863-C8E1-E049-9069-04FFC9C3542D}" dt="2024-09-04T14:28:01.493" v="4857" actId="165"/>
          <ac:spMkLst>
            <pc:docMk/>
            <pc:sldMk cId="4101058007" sldId="294"/>
            <ac:spMk id="79" creationId="{C6190D1C-248E-51B0-C7E1-199498E1BABC}"/>
          </ac:spMkLst>
        </pc:spChg>
        <pc:spChg chg="add mod topLvl">
          <ac:chgData name="晓川 王" userId="0941e86cc95b9429" providerId="LiveId" clId="{B6194863-C8E1-E049-9069-04FFC9C3542D}" dt="2024-09-04T14:28:01.493" v="4857" actId="165"/>
          <ac:spMkLst>
            <pc:docMk/>
            <pc:sldMk cId="4101058007" sldId="294"/>
            <ac:spMk id="80" creationId="{76F16277-F1FA-EDA5-7661-DA65E638C72F}"/>
          </ac:spMkLst>
        </pc:spChg>
        <pc:spChg chg="add mod topLvl">
          <ac:chgData name="晓川 王" userId="0941e86cc95b9429" providerId="LiveId" clId="{B6194863-C8E1-E049-9069-04FFC9C3542D}" dt="2024-09-04T14:28:01.493" v="4857" actId="165"/>
          <ac:spMkLst>
            <pc:docMk/>
            <pc:sldMk cId="4101058007" sldId="294"/>
            <ac:spMk id="81" creationId="{C6190D1C-248E-51B0-C7E1-199498E1BABC}"/>
          </ac:spMkLst>
        </pc:spChg>
        <pc:spChg chg="add mod topLvl">
          <ac:chgData name="晓川 王" userId="0941e86cc95b9429" providerId="LiveId" clId="{B6194863-C8E1-E049-9069-04FFC9C3542D}" dt="2024-09-04T14:28:01.493" v="4857" actId="165"/>
          <ac:spMkLst>
            <pc:docMk/>
            <pc:sldMk cId="4101058007" sldId="294"/>
            <ac:spMk id="82" creationId="{C6190D1C-248E-51B0-C7E1-199498E1BABC}"/>
          </ac:spMkLst>
        </pc:spChg>
        <pc:spChg chg="add mod topLvl">
          <ac:chgData name="晓川 王" userId="0941e86cc95b9429" providerId="LiveId" clId="{B6194863-C8E1-E049-9069-04FFC9C3542D}" dt="2024-09-04T14:28:01.493" v="4857" actId="165"/>
          <ac:spMkLst>
            <pc:docMk/>
            <pc:sldMk cId="4101058007" sldId="294"/>
            <ac:spMk id="83" creationId="{C6190D1C-248E-51B0-C7E1-199498E1BABC}"/>
          </ac:spMkLst>
        </pc:spChg>
        <pc:spChg chg="add mod topLvl">
          <ac:chgData name="晓川 王" userId="0941e86cc95b9429" providerId="LiveId" clId="{B6194863-C8E1-E049-9069-04FFC9C3542D}" dt="2024-09-04T14:28:01.493" v="4857" actId="165"/>
          <ac:spMkLst>
            <pc:docMk/>
            <pc:sldMk cId="4101058007" sldId="294"/>
            <ac:spMk id="84" creationId="{C6190D1C-248E-51B0-C7E1-199498E1BABC}"/>
          </ac:spMkLst>
        </pc:spChg>
        <pc:grpChg chg="del">
          <ac:chgData name="晓川 王" userId="0941e86cc95b9429" providerId="LiveId" clId="{B6194863-C8E1-E049-9069-04FFC9C3542D}" dt="2024-09-04T14:10:44.242" v="4262" actId="478"/>
          <ac:grpSpMkLst>
            <pc:docMk/>
            <pc:sldMk cId="4101058007" sldId="294"/>
            <ac:grpSpMk id="28" creationId="{00E5610D-C2A6-0428-E7C3-9A1F0FBBCC4B}"/>
          </ac:grpSpMkLst>
        </pc:grpChg>
        <pc:grpChg chg="del">
          <ac:chgData name="晓川 王" userId="0941e86cc95b9429" providerId="LiveId" clId="{B6194863-C8E1-E049-9069-04FFC9C3542D}" dt="2024-09-04T14:10:44.242" v="4262" actId="478"/>
          <ac:grpSpMkLst>
            <pc:docMk/>
            <pc:sldMk cId="4101058007" sldId="294"/>
            <ac:grpSpMk id="29" creationId="{4CC7F7E8-5A5A-FDDC-C141-D948A85D91D9}"/>
          </ac:grpSpMkLst>
        </pc:grpChg>
        <pc:grpChg chg="add del mod">
          <ac:chgData name="晓川 王" userId="0941e86cc95b9429" providerId="LiveId" clId="{B6194863-C8E1-E049-9069-04FFC9C3542D}" dt="2024-09-04T14:27:26.472" v="4838" actId="165"/>
          <ac:grpSpMkLst>
            <pc:docMk/>
            <pc:sldMk cId="4101058007" sldId="294"/>
            <ac:grpSpMk id="85" creationId="{C2B568B6-6D2C-9F88-567E-C5E18590182C}"/>
          </ac:grpSpMkLst>
        </pc:grpChg>
        <pc:grpChg chg="add del mod">
          <ac:chgData name="晓川 王" userId="0941e86cc95b9429" providerId="LiveId" clId="{B6194863-C8E1-E049-9069-04FFC9C3542D}" dt="2024-09-04T14:28:01.493" v="4857" actId="165"/>
          <ac:grpSpMkLst>
            <pc:docMk/>
            <pc:sldMk cId="4101058007" sldId="294"/>
            <ac:grpSpMk id="86" creationId="{5EF770D7-FE61-9862-D744-E12D0231EB5E}"/>
          </ac:grpSpMkLst>
        </pc:grpChg>
        <pc:picChg chg="add mod topLvl">
          <ac:chgData name="晓川 王" userId="0941e86cc95b9429" providerId="LiveId" clId="{B6194863-C8E1-E049-9069-04FFC9C3542D}" dt="2024-09-04T14:28:01.493" v="4857" actId="165"/>
          <ac:picMkLst>
            <pc:docMk/>
            <pc:sldMk cId="4101058007" sldId="294"/>
            <ac:picMk id="40" creationId="{464B1C16-5825-5581-198C-3DEBF59EA4F1}"/>
          </ac:picMkLst>
        </pc:picChg>
        <pc:picChg chg="add mod topLvl">
          <ac:chgData name="晓川 王" userId="0941e86cc95b9429" providerId="LiveId" clId="{B6194863-C8E1-E049-9069-04FFC9C3542D}" dt="2024-09-04T14:28:01.493" v="4857" actId="165"/>
          <ac:picMkLst>
            <pc:docMk/>
            <pc:sldMk cId="4101058007" sldId="294"/>
            <ac:picMk id="42" creationId="{CE1BB82A-CF88-27F6-4A2E-2616785B20B6}"/>
          </ac:picMkLst>
        </pc:picChg>
        <pc:picChg chg="add mod topLvl">
          <ac:chgData name="晓川 王" userId="0941e86cc95b9429" providerId="LiveId" clId="{B6194863-C8E1-E049-9069-04FFC9C3542D}" dt="2024-09-04T14:28:01.493" v="4857" actId="165"/>
          <ac:picMkLst>
            <pc:docMk/>
            <pc:sldMk cId="4101058007" sldId="294"/>
            <ac:picMk id="44" creationId="{517798F3-D268-79E5-BF77-BBD8D195B0EF}"/>
          </ac:picMkLst>
        </pc:picChg>
        <pc:picChg chg="add mod topLvl">
          <ac:chgData name="晓川 王" userId="0941e86cc95b9429" providerId="LiveId" clId="{B6194863-C8E1-E049-9069-04FFC9C3542D}" dt="2024-09-04T14:28:01.493" v="4857" actId="165"/>
          <ac:picMkLst>
            <pc:docMk/>
            <pc:sldMk cId="4101058007" sldId="294"/>
            <ac:picMk id="46" creationId="{CF0E9064-8264-7F80-081C-5172D4E07A56}"/>
          </ac:picMkLst>
        </pc:picChg>
        <pc:picChg chg="add mod topLvl">
          <ac:chgData name="晓川 王" userId="0941e86cc95b9429" providerId="LiveId" clId="{B6194863-C8E1-E049-9069-04FFC9C3542D}" dt="2024-09-04T14:28:01.493" v="4857" actId="165"/>
          <ac:picMkLst>
            <pc:docMk/>
            <pc:sldMk cId="4101058007" sldId="294"/>
            <ac:picMk id="48" creationId="{B9215BFE-DCD4-1F05-8332-E061D73EAB3E}"/>
          </ac:picMkLst>
        </pc:picChg>
        <pc:picChg chg="add mod topLvl">
          <ac:chgData name="晓川 王" userId="0941e86cc95b9429" providerId="LiveId" clId="{B6194863-C8E1-E049-9069-04FFC9C3542D}" dt="2024-09-04T14:28:01.493" v="4857" actId="165"/>
          <ac:picMkLst>
            <pc:docMk/>
            <pc:sldMk cId="4101058007" sldId="294"/>
            <ac:picMk id="50" creationId="{CF0E9064-8264-7F80-081C-5172D4E07A56}"/>
          </ac:picMkLst>
        </pc:picChg>
        <pc:picChg chg="add mod topLvl">
          <ac:chgData name="晓川 王" userId="0941e86cc95b9429" providerId="LiveId" clId="{B6194863-C8E1-E049-9069-04FFC9C3542D}" dt="2024-09-04T14:28:01.493" v="4857" actId="165"/>
          <ac:picMkLst>
            <pc:docMk/>
            <pc:sldMk cId="4101058007" sldId="294"/>
            <ac:picMk id="52" creationId="{CF0E9064-8264-7F80-081C-5172D4E07A56}"/>
          </ac:picMkLst>
        </pc:picChg>
        <pc:picChg chg="add mod topLvl">
          <ac:chgData name="晓川 王" userId="0941e86cc95b9429" providerId="LiveId" clId="{B6194863-C8E1-E049-9069-04FFC9C3542D}" dt="2024-09-04T14:28:01.493" v="4857" actId="165"/>
          <ac:picMkLst>
            <pc:docMk/>
            <pc:sldMk cId="4101058007" sldId="294"/>
            <ac:picMk id="54" creationId="{2EAB166F-223C-4382-72F8-A7DAD00ABAA9}"/>
          </ac:picMkLst>
        </pc:picChg>
        <pc:picChg chg="add mod topLvl">
          <ac:chgData name="晓川 王" userId="0941e86cc95b9429" providerId="LiveId" clId="{B6194863-C8E1-E049-9069-04FFC9C3542D}" dt="2024-09-04T14:28:01.493" v="4857" actId="165"/>
          <ac:picMkLst>
            <pc:docMk/>
            <pc:sldMk cId="4101058007" sldId="294"/>
            <ac:picMk id="56" creationId="{CF0E9064-8264-7F80-081C-5172D4E07A56}"/>
          </ac:picMkLst>
        </pc:picChg>
        <pc:picChg chg="add mod topLvl">
          <ac:chgData name="晓川 王" userId="0941e86cc95b9429" providerId="LiveId" clId="{B6194863-C8E1-E049-9069-04FFC9C3542D}" dt="2024-09-04T14:28:01.493" v="4857" actId="165"/>
          <ac:picMkLst>
            <pc:docMk/>
            <pc:sldMk cId="4101058007" sldId="294"/>
            <ac:picMk id="58" creationId="{CF0E9064-8264-7F80-081C-5172D4E07A56}"/>
          </ac:picMkLst>
        </pc:picChg>
        <pc:picChg chg="add mod topLvl">
          <ac:chgData name="晓川 王" userId="0941e86cc95b9429" providerId="LiveId" clId="{B6194863-C8E1-E049-9069-04FFC9C3542D}" dt="2024-09-04T14:28:01.493" v="4857" actId="165"/>
          <ac:picMkLst>
            <pc:docMk/>
            <pc:sldMk cId="4101058007" sldId="294"/>
            <ac:picMk id="60" creationId="{CF0E9064-8264-7F80-081C-5172D4E07A56}"/>
          </ac:picMkLst>
        </pc:picChg>
        <pc:cxnChg chg="topLvl">
          <ac:chgData name="晓川 王" userId="0941e86cc95b9429" providerId="LiveId" clId="{B6194863-C8E1-E049-9069-04FFC9C3542D}" dt="2024-09-04T14:27:26.472" v="4838" actId="165"/>
          <ac:cxnSpMkLst>
            <pc:docMk/>
            <pc:sldMk cId="4101058007" sldId="294"/>
            <ac:cxnSpMk id="3" creationId="{02D7B35D-D48D-9EA0-CA96-26D89E370AC1}"/>
          </ac:cxnSpMkLst>
        </pc:cxnChg>
        <pc:cxnChg chg="add mod topLvl">
          <ac:chgData name="晓川 王" userId="0941e86cc95b9429" providerId="LiveId" clId="{B6194863-C8E1-E049-9069-04FFC9C3542D}" dt="2024-09-04T14:28:01.493" v="4857" actId="165"/>
          <ac:cxnSpMkLst>
            <pc:docMk/>
            <pc:sldMk cId="4101058007" sldId="294"/>
            <ac:cxnSpMk id="10" creationId="{E0C7F61F-1887-58F0-27CB-D30B481EAB4A}"/>
          </ac:cxnSpMkLst>
        </pc:cxnChg>
        <pc:cxnChg chg="add mod topLvl">
          <ac:chgData name="晓川 王" userId="0941e86cc95b9429" providerId="LiveId" clId="{B6194863-C8E1-E049-9069-04FFC9C3542D}" dt="2024-09-04T14:28:01.493" v="4857" actId="165"/>
          <ac:cxnSpMkLst>
            <pc:docMk/>
            <pc:sldMk cId="4101058007" sldId="294"/>
            <ac:cxnSpMk id="11" creationId="{9F068E25-0D2D-839D-EE23-DEA941FB9DD4}"/>
          </ac:cxnSpMkLst>
        </pc:cxnChg>
        <pc:cxnChg chg="add mod topLvl">
          <ac:chgData name="晓川 王" userId="0941e86cc95b9429" providerId="LiveId" clId="{B6194863-C8E1-E049-9069-04FFC9C3542D}" dt="2024-09-04T14:28:01.493" v="4857" actId="165"/>
          <ac:cxnSpMkLst>
            <pc:docMk/>
            <pc:sldMk cId="4101058007" sldId="294"/>
            <ac:cxnSpMk id="33" creationId="{C4C4C70E-30C2-4F4F-8368-8E448D8029F9}"/>
          </ac:cxnSpMkLst>
        </pc:cxnChg>
      </pc:sldChg>
      <pc:sldChg chg="addSp delSp modSp add mod modAnim">
        <pc:chgData name="晓川 王" userId="0941e86cc95b9429" providerId="LiveId" clId="{B6194863-C8E1-E049-9069-04FFC9C3542D}" dt="2024-09-04T14:35:57.826" v="5539"/>
        <pc:sldMkLst>
          <pc:docMk/>
          <pc:sldMk cId="1721877288" sldId="295"/>
        </pc:sldMkLst>
        <pc:spChg chg="mod">
          <ac:chgData name="晓川 王" userId="0941e86cc95b9429" providerId="LiveId" clId="{B6194863-C8E1-E049-9069-04FFC9C3542D}" dt="2024-09-04T14:30:16.941" v="4895" actId="20577"/>
          <ac:spMkLst>
            <pc:docMk/>
            <pc:sldMk cId="1721877288" sldId="295"/>
            <ac:spMk id="2" creationId="{37CDB682-8933-8E1C-D172-7C91808ACCFA}"/>
          </ac:spMkLst>
        </pc:spChg>
        <pc:spChg chg="mod">
          <ac:chgData name="晓川 王" userId="0941e86cc95b9429" providerId="LiveId" clId="{B6194863-C8E1-E049-9069-04FFC9C3542D}" dt="2024-09-04T14:31:03.199" v="5044" actId="14100"/>
          <ac:spMkLst>
            <pc:docMk/>
            <pc:sldMk cId="1721877288" sldId="295"/>
            <ac:spMk id="8" creationId="{7B5BC3D6-C54E-857F-1AF6-E1D00490B381}"/>
          </ac:spMkLst>
        </pc:spChg>
        <pc:spChg chg="add mod">
          <ac:chgData name="晓川 王" userId="0941e86cc95b9429" providerId="LiveId" clId="{B6194863-C8E1-E049-9069-04FFC9C3542D}" dt="2024-09-04T14:31:57.448" v="5052" actId="207"/>
          <ac:spMkLst>
            <pc:docMk/>
            <pc:sldMk cId="1721877288" sldId="295"/>
            <ac:spMk id="11" creationId="{4926535D-9961-F1FA-0996-D2A831620E52}"/>
          </ac:spMkLst>
        </pc:spChg>
        <pc:spChg chg="add mod">
          <ac:chgData name="晓川 王" userId="0941e86cc95b9429" providerId="LiveId" clId="{B6194863-C8E1-E049-9069-04FFC9C3542D}" dt="2024-09-04T14:32:12.780" v="5067" actId="1076"/>
          <ac:spMkLst>
            <pc:docMk/>
            <pc:sldMk cId="1721877288" sldId="295"/>
            <ac:spMk id="12" creationId="{F182D1C6-073F-AB3F-CD23-168F6C49AA32}"/>
          </ac:spMkLst>
        </pc:spChg>
        <pc:spChg chg="add mod">
          <ac:chgData name="晓川 王" userId="0941e86cc95b9429" providerId="LiveId" clId="{B6194863-C8E1-E049-9069-04FFC9C3542D}" dt="2024-09-04T14:33:33.699" v="5235" actId="1076"/>
          <ac:spMkLst>
            <pc:docMk/>
            <pc:sldMk cId="1721877288" sldId="295"/>
            <ac:spMk id="13" creationId="{9C0BBB5E-208F-661F-9C38-19B407731519}"/>
          </ac:spMkLst>
        </pc:spChg>
        <pc:spChg chg="add mod">
          <ac:chgData name="晓川 王" userId="0941e86cc95b9429" providerId="LiveId" clId="{B6194863-C8E1-E049-9069-04FFC9C3542D}" dt="2024-09-04T14:33:53.223" v="5240" actId="1076"/>
          <ac:spMkLst>
            <pc:docMk/>
            <pc:sldMk cId="1721877288" sldId="295"/>
            <ac:spMk id="14" creationId="{E9F5D7B4-87E0-5508-7F95-59A8947406F7}"/>
          </ac:spMkLst>
        </pc:spChg>
        <pc:spChg chg="add mod">
          <ac:chgData name="晓川 王" userId="0941e86cc95b9429" providerId="LiveId" clId="{B6194863-C8E1-E049-9069-04FFC9C3542D}" dt="2024-09-04T14:33:53.223" v="5240" actId="1076"/>
          <ac:spMkLst>
            <pc:docMk/>
            <pc:sldMk cId="1721877288" sldId="295"/>
            <ac:spMk id="15" creationId="{DB23715F-B739-95C3-620B-562656C1D486}"/>
          </ac:spMkLst>
        </pc:spChg>
        <pc:spChg chg="add mod">
          <ac:chgData name="晓川 王" userId="0941e86cc95b9429" providerId="LiveId" clId="{B6194863-C8E1-E049-9069-04FFC9C3542D}" dt="2024-09-04T14:33:57.010" v="5241" actId="207"/>
          <ac:spMkLst>
            <pc:docMk/>
            <pc:sldMk cId="1721877288" sldId="295"/>
            <ac:spMk id="16" creationId="{2270EDA1-51A3-35F8-04BF-C99BB203A142}"/>
          </ac:spMkLst>
        </pc:spChg>
        <pc:spChg chg="add mod">
          <ac:chgData name="晓川 王" userId="0941e86cc95b9429" providerId="LiveId" clId="{B6194863-C8E1-E049-9069-04FFC9C3542D}" dt="2024-09-04T14:34:10.081" v="5272" actId="1076"/>
          <ac:spMkLst>
            <pc:docMk/>
            <pc:sldMk cId="1721877288" sldId="295"/>
            <ac:spMk id="17" creationId="{8BFABD6E-B200-40A9-AD9D-1CBA325FF7DF}"/>
          </ac:spMkLst>
        </pc:spChg>
        <pc:spChg chg="add mod">
          <ac:chgData name="晓川 王" userId="0941e86cc95b9429" providerId="LiveId" clId="{B6194863-C8E1-E049-9069-04FFC9C3542D}" dt="2024-09-04T14:34:31.612" v="5317" actId="207"/>
          <ac:spMkLst>
            <pc:docMk/>
            <pc:sldMk cId="1721877288" sldId="295"/>
            <ac:spMk id="18" creationId="{7DFB9653-1287-C382-77B1-B5BF791D09F2}"/>
          </ac:spMkLst>
        </pc:spChg>
        <pc:spChg chg="add mod">
          <ac:chgData name="晓川 王" userId="0941e86cc95b9429" providerId="LiveId" clId="{B6194863-C8E1-E049-9069-04FFC9C3542D}" dt="2024-09-04T14:34:29.111" v="5316" actId="1076"/>
          <ac:spMkLst>
            <pc:docMk/>
            <pc:sldMk cId="1721877288" sldId="295"/>
            <ac:spMk id="19" creationId="{AF9B88EF-5D45-6A0B-84BE-519CDE0E0C9C}"/>
          </ac:spMkLst>
        </pc:spChg>
        <pc:spChg chg="add mod">
          <ac:chgData name="晓川 王" userId="0941e86cc95b9429" providerId="LiveId" clId="{B6194863-C8E1-E049-9069-04FFC9C3542D}" dt="2024-09-04T14:35:34.333" v="5535" actId="1076"/>
          <ac:spMkLst>
            <pc:docMk/>
            <pc:sldMk cId="1721877288" sldId="295"/>
            <ac:spMk id="20" creationId="{FC690683-ECD6-18D0-7EC2-AC8AFF5129E1}"/>
          </ac:spMkLst>
        </pc:spChg>
        <pc:spChg chg="add mod">
          <ac:chgData name="晓川 王" userId="0941e86cc95b9429" providerId="LiveId" clId="{B6194863-C8E1-E049-9069-04FFC9C3542D}" dt="2024-09-04T14:35:30.755" v="5534" actId="1076"/>
          <ac:spMkLst>
            <pc:docMk/>
            <pc:sldMk cId="1721877288" sldId="295"/>
            <ac:spMk id="21" creationId="{9C0BBB5E-208F-661F-9C38-19B407731519}"/>
          </ac:spMkLst>
        </pc:spChg>
        <pc:picChg chg="del">
          <ac:chgData name="晓川 王" userId="0941e86cc95b9429" providerId="LiveId" clId="{B6194863-C8E1-E049-9069-04FFC9C3542D}" dt="2024-09-04T14:30:19.749" v="4896" actId="478"/>
          <ac:picMkLst>
            <pc:docMk/>
            <pc:sldMk cId="1721877288" sldId="295"/>
            <ac:picMk id="10" creationId="{84705DB7-6B02-5165-831C-176C6D35C48E}"/>
          </ac:picMkLst>
        </pc:picChg>
      </pc:sldChg>
      <pc:sldChg chg="addSp delSp modSp add mod delAnim">
        <pc:chgData name="晓川 王" userId="0941e86cc95b9429" providerId="LiveId" clId="{B6194863-C8E1-E049-9069-04FFC9C3542D}" dt="2024-09-04T14:40:01.084" v="5664" actId="1076"/>
        <pc:sldMkLst>
          <pc:docMk/>
          <pc:sldMk cId="1884820344" sldId="296"/>
        </pc:sldMkLst>
        <pc:spChg chg="del">
          <ac:chgData name="晓川 王" userId="0941e86cc95b9429" providerId="LiveId" clId="{B6194863-C8E1-E049-9069-04FFC9C3542D}" dt="2024-09-04T14:37:09.651" v="5541" actId="478"/>
          <ac:spMkLst>
            <pc:docMk/>
            <pc:sldMk cId="1884820344" sldId="296"/>
            <ac:spMk id="8" creationId="{179CBDBC-0D6D-D141-00C1-8ACB22ADAE71}"/>
          </ac:spMkLst>
        </pc:spChg>
        <pc:spChg chg="add mod">
          <ac:chgData name="晓川 王" userId="0941e86cc95b9429" providerId="LiveId" clId="{B6194863-C8E1-E049-9069-04FFC9C3542D}" dt="2024-09-04T14:38:06.196" v="5637" actId="1076"/>
          <ac:spMkLst>
            <pc:docMk/>
            <pc:sldMk cId="1884820344" sldId="296"/>
            <ac:spMk id="10" creationId="{6F71CF73-3F73-A3A6-7792-3B5F6CA7830A}"/>
          </ac:spMkLst>
        </pc:spChg>
        <pc:spChg chg="del">
          <ac:chgData name="晓川 王" userId="0941e86cc95b9429" providerId="LiveId" clId="{B6194863-C8E1-E049-9069-04FFC9C3542D}" dt="2024-09-04T14:37:09.651" v="5541" actId="478"/>
          <ac:spMkLst>
            <pc:docMk/>
            <pc:sldMk cId="1884820344" sldId="296"/>
            <ac:spMk id="11" creationId="{7459BD42-E00F-7EC8-49F0-3712CAE8E786}"/>
          </ac:spMkLst>
        </pc:spChg>
        <pc:spChg chg="del">
          <ac:chgData name="晓川 王" userId="0941e86cc95b9429" providerId="LiveId" clId="{B6194863-C8E1-E049-9069-04FFC9C3542D}" dt="2024-09-04T14:37:09.651" v="5541" actId="478"/>
          <ac:spMkLst>
            <pc:docMk/>
            <pc:sldMk cId="1884820344" sldId="296"/>
            <ac:spMk id="12" creationId="{EB0B35E3-E874-1E43-27CD-F488BA8C4375}"/>
          </ac:spMkLst>
        </pc:spChg>
        <pc:spChg chg="del">
          <ac:chgData name="晓川 王" userId="0941e86cc95b9429" providerId="LiveId" clId="{B6194863-C8E1-E049-9069-04FFC9C3542D}" dt="2024-09-04T14:37:09.651" v="5541" actId="478"/>
          <ac:spMkLst>
            <pc:docMk/>
            <pc:sldMk cId="1884820344" sldId="296"/>
            <ac:spMk id="13" creationId="{15E13714-2A25-4DD0-CEBA-3B80BB285E6C}"/>
          </ac:spMkLst>
        </pc:spChg>
        <pc:spChg chg="del">
          <ac:chgData name="晓川 王" userId="0941e86cc95b9429" providerId="LiveId" clId="{B6194863-C8E1-E049-9069-04FFC9C3542D}" dt="2024-09-04T14:37:09.651" v="5541" actId="478"/>
          <ac:spMkLst>
            <pc:docMk/>
            <pc:sldMk cId="1884820344" sldId="296"/>
            <ac:spMk id="14" creationId="{0BF0FABF-2EE9-B126-C1F0-56E94747D119}"/>
          </ac:spMkLst>
        </pc:spChg>
        <pc:spChg chg="del">
          <ac:chgData name="晓川 王" userId="0941e86cc95b9429" providerId="LiveId" clId="{B6194863-C8E1-E049-9069-04FFC9C3542D}" dt="2024-09-04T14:37:09.651" v="5541" actId="478"/>
          <ac:spMkLst>
            <pc:docMk/>
            <pc:sldMk cId="1884820344" sldId="296"/>
            <ac:spMk id="15" creationId="{3CE46D07-FF67-93A2-28C5-DBCC55FB9F45}"/>
          </ac:spMkLst>
        </pc:spChg>
        <pc:spChg chg="del">
          <ac:chgData name="晓川 王" userId="0941e86cc95b9429" providerId="LiveId" clId="{B6194863-C8E1-E049-9069-04FFC9C3542D}" dt="2024-09-04T14:37:09.651" v="5541" actId="478"/>
          <ac:spMkLst>
            <pc:docMk/>
            <pc:sldMk cId="1884820344" sldId="296"/>
            <ac:spMk id="16" creationId="{FC4C2E9D-DAEE-C24F-E72F-99C80C1AFC4A}"/>
          </ac:spMkLst>
        </pc:spChg>
        <pc:spChg chg="del">
          <ac:chgData name="晓川 王" userId="0941e86cc95b9429" providerId="LiveId" clId="{B6194863-C8E1-E049-9069-04FFC9C3542D}" dt="2024-09-04T14:37:09.651" v="5541" actId="478"/>
          <ac:spMkLst>
            <pc:docMk/>
            <pc:sldMk cId="1884820344" sldId="296"/>
            <ac:spMk id="17" creationId="{E2928763-7B53-42CA-D613-943B8498E5F7}"/>
          </ac:spMkLst>
        </pc:spChg>
        <pc:spChg chg="del">
          <ac:chgData name="晓川 王" userId="0941e86cc95b9429" providerId="LiveId" clId="{B6194863-C8E1-E049-9069-04FFC9C3542D}" dt="2024-09-04T14:37:09.651" v="5541" actId="478"/>
          <ac:spMkLst>
            <pc:docMk/>
            <pc:sldMk cId="1884820344" sldId="296"/>
            <ac:spMk id="18" creationId="{AF63A06B-228F-E11A-A98A-3482420858E2}"/>
          </ac:spMkLst>
        </pc:spChg>
        <pc:spChg chg="del">
          <ac:chgData name="晓川 王" userId="0941e86cc95b9429" providerId="LiveId" clId="{B6194863-C8E1-E049-9069-04FFC9C3542D}" dt="2024-09-04T14:37:09.651" v="5541" actId="478"/>
          <ac:spMkLst>
            <pc:docMk/>
            <pc:sldMk cId="1884820344" sldId="296"/>
            <ac:spMk id="19" creationId="{039111A6-081F-5FD3-E37E-EABE118998F7}"/>
          </ac:spMkLst>
        </pc:spChg>
        <pc:spChg chg="del">
          <ac:chgData name="晓川 王" userId="0941e86cc95b9429" providerId="LiveId" clId="{B6194863-C8E1-E049-9069-04FFC9C3542D}" dt="2024-09-04T14:37:09.651" v="5541" actId="478"/>
          <ac:spMkLst>
            <pc:docMk/>
            <pc:sldMk cId="1884820344" sldId="296"/>
            <ac:spMk id="20" creationId="{EAB45701-D71B-0201-A377-5D96921E3FC3}"/>
          </ac:spMkLst>
        </pc:spChg>
        <pc:spChg chg="del">
          <ac:chgData name="晓川 王" userId="0941e86cc95b9429" providerId="LiveId" clId="{B6194863-C8E1-E049-9069-04FFC9C3542D}" dt="2024-09-04T14:37:09.651" v="5541" actId="478"/>
          <ac:spMkLst>
            <pc:docMk/>
            <pc:sldMk cId="1884820344" sldId="296"/>
            <ac:spMk id="21" creationId="{ED5B7A50-9230-3E06-8F6C-FF08AA5D71E8}"/>
          </ac:spMkLst>
        </pc:spChg>
        <pc:spChg chg="add mod">
          <ac:chgData name="晓川 王" userId="0941e86cc95b9429" providerId="LiveId" clId="{B6194863-C8E1-E049-9069-04FFC9C3542D}" dt="2024-09-04T14:40:01.084" v="5664" actId="1076"/>
          <ac:spMkLst>
            <pc:docMk/>
            <pc:sldMk cId="1884820344" sldId="296"/>
            <ac:spMk id="23" creationId="{AEDEF1AB-8CB6-E541-14FC-C47C97046172}"/>
          </ac:spMkLst>
        </pc:spChg>
        <pc:picChg chg="add mod">
          <ac:chgData name="晓川 王" userId="0941e86cc95b9429" providerId="LiveId" clId="{B6194863-C8E1-E049-9069-04FFC9C3542D}" dt="2024-09-04T14:39:50.838" v="5641" actId="1076"/>
          <ac:picMkLst>
            <pc:docMk/>
            <pc:sldMk cId="1884820344" sldId="296"/>
            <ac:picMk id="22" creationId="{6D725C6A-B01E-BA77-B63B-7786B07A6B7B}"/>
          </ac:picMkLst>
        </pc:picChg>
      </pc:sldChg>
      <pc:sldChg chg="addSp delSp modSp add mod">
        <pc:chgData name="晓川 王" userId="0941e86cc95b9429" providerId="LiveId" clId="{B6194863-C8E1-E049-9069-04FFC9C3542D}" dt="2024-09-04T14:42:11.625" v="5792" actId="1076"/>
        <pc:sldMkLst>
          <pc:docMk/>
          <pc:sldMk cId="2724941543" sldId="297"/>
        </pc:sldMkLst>
        <pc:spChg chg="mod">
          <ac:chgData name="晓川 王" userId="0941e86cc95b9429" providerId="LiveId" clId="{B6194863-C8E1-E049-9069-04FFC9C3542D}" dt="2024-09-04T14:40:45.759" v="5688" actId="20577"/>
          <ac:spMkLst>
            <pc:docMk/>
            <pc:sldMk cId="2724941543" sldId="297"/>
            <ac:spMk id="2" creationId="{29373D4A-8C6A-FBAC-2942-38F4EBE6F2B9}"/>
          </ac:spMkLst>
        </pc:spChg>
        <pc:spChg chg="mod">
          <ac:chgData name="晓川 王" userId="0941e86cc95b9429" providerId="LiveId" clId="{B6194863-C8E1-E049-9069-04FFC9C3542D}" dt="2024-09-04T14:41:37.888" v="5784" actId="14100"/>
          <ac:spMkLst>
            <pc:docMk/>
            <pc:sldMk cId="2724941543" sldId="297"/>
            <ac:spMk id="10" creationId="{531C67B0-82CF-41E8-C1AE-91642C6E45D6}"/>
          </ac:spMkLst>
        </pc:spChg>
        <pc:spChg chg="del">
          <ac:chgData name="晓川 王" userId="0941e86cc95b9429" providerId="LiveId" clId="{B6194863-C8E1-E049-9069-04FFC9C3542D}" dt="2024-09-04T14:40:48.568" v="5689" actId="478"/>
          <ac:spMkLst>
            <pc:docMk/>
            <pc:sldMk cId="2724941543" sldId="297"/>
            <ac:spMk id="23" creationId="{283207A7-005B-8EE6-B177-908CF9D6882D}"/>
          </ac:spMkLst>
        </pc:spChg>
        <pc:picChg chg="add mod">
          <ac:chgData name="晓川 王" userId="0941e86cc95b9429" providerId="LiveId" clId="{B6194863-C8E1-E049-9069-04FFC9C3542D}" dt="2024-09-04T14:41:51.364" v="5786"/>
          <ac:picMkLst>
            <pc:docMk/>
            <pc:sldMk cId="2724941543" sldId="297"/>
            <ac:picMk id="8" creationId="{8FFEB5E1-E7B5-00BC-7474-24D3EB1BD406}"/>
          </ac:picMkLst>
        </pc:picChg>
        <pc:picChg chg="add mod">
          <ac:chgData name="晓川 王" userId="0941e86cc95b9429" providerId="LiveId" clId="{B6194863-C8E1-E049-9069-04FFC9C3542D}" dt="2024-09-04T14:42:11.625" v="5792" actId="1076"/>
          <ac:picMkLst>
            <pc:docMk/>
            <pc:sldMk cId="2724941543" sldId="297"/>
            <ac:picMk id="12" creationId="{701851EA-37D3-8771-21D8-2135ED5E17E3}"/>
          </ac:picMkLst>
        </pc:picChg>
        <pc:picChg chg="del">
          <ac:chgData name="晓川 王" userId="0941e86cc95b9429" providerId="LiveId" clId="{B6194863-C8E1-E049-9069-04FFC9C3542D}" dt="2024-09-04T14:40:48.568" v="5689" actId="478"/>
          <ac:picMkLst>
            <pc:docMk/>
            <pc:sldMk cId="2724941543" sldId="297"/>
            <ac:picMk id="22" creationId="{202E2EE8-89F9-E8C4-EBC0-05A5FB754B38}"/>
          </ac:picMkLst>
        </pc:picChg>
      </pc:sldChg>
      <pc:sldChg chg="addSp delSp modSp add mod">
        <pc:chgData name="晓川 王" userId="0941e86cc95b9429" providerId="LiveId" clId="{B6194863-C8E1-E049-9069-04FFC9C3542D}" dt="2024-09-04T14:50:51.588" v="6075" actId="1076"/>
        <pc:sldMkLst>
          <pc:docMk/>
          <pc:sldMk cId="2417919632" sldId="298"/>
        </pc:sldMkLst>
        <pc:spChg chg="add mod">
          <ac:chgData name="晓川 王" userId="0941e86cc95b9429" providerId="LiveId" clId="{B6194863-C8E1-E049-9069-04FFC9C3542D}" dt="2024-09-04T14:43:18.751" v="5801" actId="2085"/>
          <ac:spMkLst>
            <pc:docMk/>
            <pc:sldMk cId="2417919632" sldId="298"/>
            <ac:spMk id="8" creationId="{F169A699-C509-E1AC-2ABC-BF525DC141C7}"/>
          </ac:spMkLst>
        </pc:spChg>
        <pc:spChg chg="del">
          <ac:chgData name="晓川 王" userId="0941e86cc95b9429" providerId="LiveId" clId="{B6194863-C8E1-E049-9069-04FFC9C3542D}" dt="2024-09-04T14:42:44.862" v="5795" actId="478"/>
          <ac:spMkLst>
            <pc:docMk/>
            <pc:sldMk cId="2417919632" sldId="298"/>
            <ac:spMk id="10" creationId="{B0BBB3FE-24A6-A65E-FDB8-83956CE9D361}"/>
          </ac:spMkLst>
        </pc:spChg>
        <pc:spChg chg="add mod">
          <ac:chgData name="晓川 王" userId="0941e86cc95b9429" providerId="LiveId" clId="{B6194863-C8E1-E049-9069-04FFC9C3542D}" dt="2024-09-04T14:44:34.828" v="5820" actId="14100"/>
          <ac:spMkLst>
            <pc:docMk/>
            <pc:sldMk cId="2417919632" sldId="298"/>
            <ac:spMk id="11" creationId="{559A0444-BDD7-12E1-8A44-F67E4273C584}"/>
          </ac:spMkLst>
        </pc:spChg>
        <pc:spChg chg="add mod">
          <ac:chgData name="晓川 王" userId="0941e86cc95b9429" providerId="LiveId" clId="{B6194863-C8E1-E049-9069-04FFC9C3542D}" dt="2024-09-04T14:44:39.645" v="5822" actId="14100"/>
          <ac:spMkLst>
            <pc:docMk/>
            <pc:sldMk cId="2417919632" sldId="298"/>
            <ac:spMk id="13" creationId="{273031A0-EFA7-F6E1-A815-11AB3D162E0D}"/>
          </ac:spMkLst>
        </pc:spChg>
        <pc:spChg chg="add mod">
          <ac:chgData name="晓川 王" userId="0941e86cc95b9429" providerId="LiveId" clId="{B6194863-C8E1-E049-9069-04FFC9C3542D}" dt="2024-09-04T14:44:44.362" v="5824" actId="14100"/>
          <ac:spMkLst>
            <pc:docMk/>
            <pc:sldMk cId="2417919632" sldId="298"/>
            <ac:spMk id="14" creationId="{BE0A3951-5932-5AC4-1FA9-7C6672351C3B}"/>
          </ac:spMkLst>
        </pc:spChg>
        <pc:spChg chg="add mod">
          <ac:chgData name="晓川 王" userId="0941e86cc95b9429" providerId="LiveId" clId="{B6194863-C8E1-E049-9069-04FFC9C3542D}" dt="2024-09-04T14:44:56.110" v="5828" actId="207"/>
          <ac:spMkLst>
            <pc:docMk/>
            <pc:sldMk cId="2417919632" sldId="298"/>
            <ac:spMk id="15" creationId="{9DAF8BB7-C0FB-4AE8-5A97-DF249C0B24B7}"/>
          </ac:spMkLst>
        </pc:spChg>
        <pc:spChg chg="add mod">
          <ac:chgData name="晓川 王" userId="0941e86cc95b9429" providerId="LiveId" clId="{B6194863-C8E1-E049-9069-04FFC9C3542D}" dt="2024-09-04T14:45:05.017" v="5844" actId="1076"/>
          <ac:spMkLst>
            <pc:docMk/>
            <pc:sldMk cId="2417919632" sldId="298"/>
            <ac:spMk id="16" creationId="{DA0C07AE-D094-1527-1994-58CDD75E1D47}"/>
          </ac:spMkLst>
        </pc:spChg>
        <pc:spChg chg="add mod">
          <ac:chgData name="晓川 王" userId="0941e86cc95b9429" providerId="LiveId" clId="{B6194863-C8E1-E049-9069-04FFC9C3542D}" dt="2024-09-04T14:45:18.748" v="5887" actId="1076"/>
          <ac:spMkLst>
            <pc:docMk/>
            <pc:sldMk cId="2417919632" sldId="298"/>
            <ac:spMk id="17" creationId="{893C6B4A-105A-C814-B448-96867A0AE521}"/>
          </ac:spMkLst>
        </pc:spChg>
        <pc:spChg chg="add mod">
          <ac:chgData name="晓川 王" userId="0941e86cc95b9429" providerId="LiveId" clId="{B6194863-C8E1-E049-9069-04FFC9C3542D}" dt="2024-09-04T14:45:30.121" v="5912" actId="1076"/>
          <ac:spMkLst>
            <pc:docMk/>
            <pc:sldMk cId="2417919632" sldId="298"/>
            <ac:spMk id="18" creationId="{DA0C07AE-D094-1527-1994-58CDD75E1D47}"/>
          </ac:spMkLst>
        </pc:spChg>
        <pc:spChg chg="add mod">
          <ac:chgData name="晓川 王" userId="0941e86cc95b9429" providerId="LiveId" clId="{B6194863-C8E1-E049-9069-04FFC9C3542D}" dt="2024-09-04T14:46:05.307" v="5940" actId="1076"/>
          <ac:spMkLst>
            <pc:docMk/>
            <pc:sldMk cId="2417919632" sldId="298"/>
            <ac:spMk id="19" creationId="{DA0C07AE-D094-1527-1994-58CDD75E1D47}"/>
          </ac:spMkLst>
        </pc:spChg>
        <pc:spChg chg="add mod">
          <ac:chgData name="晓川 王" userId="0941e86cc95b9429" providerId="LiveId" clId="{B6194863-C8E1-E049-9069-04FFC9C3542D}" dt="2024-09-04T14:46:22.256" v="5954" actId="1076"/>
          <ac:spMkLst>
            <pc:docMk/>
            <pc:sldMk cId="2417919632" sldId="298"/>
            <ac:spMk id="20" creationId="{A1CCF25A-477A-F36D-72F3-CFFA1762B799}"/>
          </ac:spMkLst>
        </pc:spChg>
        <pc:spChg chg="add mod">
          <ac:chgData name="晓川 王" userId="0941e86cc95b9429" providerId="LiveId" clId="{B6194863-C8E1-E049-9069-04FFC9C3542D}" dt="2024-09-04T14:46:32.012" v="5966" actId="1076"/>
          <ac:spMkLst>
            <pc:docMk/>
            <pc:sldMk cId="2417919632" sldId="298"/>
            <ac:spMk id="21" creationId="{E78565CE-32B4-6BB8-12C5-487095F88A7A}"/>
          </ac:spMkLst>
        </pc:spChg>
        <pc:spChg chg="add mod">
          <ac:chgData name="晓川 王" userId="0941e86cc95b9429" providerId="LiveId" clId="{B6194863-C8E1-E049-9069-04FFC9C3542D}" dt="2024-09-04T14:46:40.747" v="5977" actId="1076"/>
          <ac:spMkLst>
            <pc:docMk/>
            <pc:sldMk cId="2417919632" sldId="298"/>
            <ac:spMk id="22" creationId="{A1CCF25A-477A-F36D-72F3-CFFA1762B799}"/>
          </ac:spMkLst>
        </pc:spChg>
        <pc:spChg chg="add mod">
          <ac:chgData name="晓川 王" userId="0941e86cc95b9429" providerId="LiveId" clId="{B6194863-C8E1-E049-9069-04FFC9C3542D}" dt="2024-09-04T14:46:54.908" v="6006" actId="1076"/>
          <ac:spMkLst>
            <pc:docMk/>
            <pc:sldMk cId="2417919632" sldId="298"/>
            <ac:spMk id="23" creationId="{A1CCF25A-477A-F36D-72F3-CFFA1762B799}"/>
          </ac:spMkLst>
        </pc:spChg>
        <pc:spChg chg="add mod">
          <ac:chgData name="晓川 王" userId="0941e86cc95b9429" providerId="LiveId" clId="{B6194863-C8E1-E049-9069-04FFC9C3542D}" dt="2024-09-04T14:49:30.269" v="6027" actId="1076"/>
          <ac:spMkLst>
            <pc:docMk/>
            <pc:sldMk cId="2417919632" sldId="298"/>
            <ac:spMk id="25" creationId="{762648B8-82BF-663C-C031-CB90208EB5AF}"/>
          </ac:spMkLst>
        </pc:spChg>
        <pc:spChg chg="add mod">
          <ac:chgData name="晓川 王" userId="0941e86cc95b9429" providerId="LiveId" clId="{B6194863-C8E1-E049-9069-04FFC9C3542D}" dt="2024-09-04T14:49:52.827" v="6042"/>
          <ac:spMkLst>
            <pc:docMk/>
            <pc:sldMk cId="2417919632" sldId="298"/>
            <ac:spMk id="26" creationId="{3366D380-5C5A-2426-46A0-EE4073BC5410}"/>
          </ac:spMkLst>
        </pc:spChg>
        <pc:spChg chg="add mod">
          <ac:chgData name="晓川 王" userId="0941e86cc95b9429" providerId="LiveId" clId="{B6194863-C8E1-E049-9069-04FFC9C3542D}" dt="2024-09-04T14:50:14.580" v="6057"/>
          <ac:spMkLst>
            <pc:docMk/>
            <pc:sldMk cId="2417919632" sldId="298"/>
            <ac:spMk id="27" creationId="{B4697C9C-86BD-01BC-0772-DF2187DCD739}"/>
          </ac:spMkLst>
        </pc:spChg>
        <pc:spChg chg="add mod">
          <ac:chgData name="晓川 王" userId="0941e86cc95b9429" providerId="LiveId" clId="{B6194863-C8E1-E049-9069-04FFC9C3542D}" dt="2024-09-04T14:50:35.675" v="6073" actId="1076"/>
          <ac:spMkLst>
            <pc:docMk/>
            <pc:sldMk cId="2417919632" sldId="298"/>
            <ac:spMk id="28" creationId="{0AF81598-8C5C-79BB-1E24-D52F1955EAC4}"/>
          </ac:spMkLst>
        </pc:spChg>
        <pc:grpChg chg="add mod">
          <ac:chgData name="晓川 王" userId="0941e86cc95b9429" providerId="LiveId" clId="{B6194863-C8E1-E049-9069-04FFC9C3542D}" dt="2024-09-04T14:50:51.588" v="6075" actId="1076"/>
          <ac:grpSpMkLst>
            <pc:docMk/>
            <pc:sldMk cId="2417919632" sldId="298"/>
            <ac:grpSpMk id="29" creationId="{77DB95E0-C10B-76CC-90EB-B1702BFDF4E5}"/>
          </ac:grpSpMkLst>
        </pc:grpChg>
        <pc:picChg chg="del">
          <ac:chgData name="晓川 王" userId="0941e86cc95b9429" providerId="LiveId" clId="{B6194863-C8E1-E049-9069-04FFC9C3542D}" dt="2024-09-04T14:42:46.283" v="5796" actId="478"/>
          <ac:picMkLst>
            <pc:docMk/>
            <pc:sldMk cId="2417919632" sldId="298"/>
            <ac:picMk id="12" creationId="{B5088EEA-3BD6-006D-C442-DCB80947E0CD}"/>
          </ac:picMkLst>
        </pc:picChg>
      </pc:sldChg>
      <pc:sldChg chg="addSp delSp modSp add mod">
        <pc:chgData name="晓川 王" userId="0941e86cc95b9429" providerId="LiveId" clId="{B6194863-C8E1-E049-9069-04FFC9C3542D}" dt="2024-09-05T01:39:49.899" v="15583"/>
        <pc:sldMkLst>
          <pc:docMk/>
          <pc:sldMk cId="4131869359" sldId="299"/>
        </pc:sldMkLst>
        <pc:spChg chg="mod">
          <ac:chgData name="晓川 王" userId="0941e86cc95b9429" providerId="LiveId" clId="{B6194863-C8E1-E049-9069-04FFC9C3542D}" dt="2024-09-04T14:56:10.416" v="6260" actId="20577"/>
          <ac:spMkLst>
            <pc:docMk/>
            <pc:sldMk cId="4131869359" sldId="299"/>
            <ac:spMk id="2" creationId="{C1EC0972-BE20-B2B9-367D-C0F5DC2AB1DC}"/>
          </ac:spMkLst>
        </pc:spChg>
        <pc:spChg chg="mod">
          <ac:chgData name="晓川 王" userId="0941e86cc95b9429" providerId="LiveId" clId="{B6194863-C8E1-E049-9069-04FFC9C3542D}" dt="2024-09-04T14:57:16.079" v="6382" actId="27636"/>
          <ac:spMkLst>
            <pc:docMk/>
            <pc:sldMk cId="4131869359" sldId="299"/>
            <ac:spMk id="3" creationId="{C68D2E5E-CBE6-374A-A281-560B779F0B19}"/>
          </ac:spMkLst>
        </pc:spChg>
        <pc:picChg chg="add mod">
          <ac:chgData name="晓川 王" userId="0941e86cc95b9429" providerId="LiveId" clId="{B6194863-C8E1-E049-9069-04FFC9C3542D}" dt="2024-09-04T14:59:24.479" v="6386" actId="1076"/>
          <ac:picMkLst>
            <pc:docMk/>
            <pc:sldMk cId="4131869359" sldId="299"/>
            <ac:picMk id="6" creationId="{1B84A56A-4DDC-065E-31C9-BFA4C7C6A964}"/>
          </ac:picMkLst>
        </pc:picChg>
        <pc:picChg chg="del">
          <ac:chgData name="晓川 王" userId="0941e86cc95b9429" providerId="LiveId" clId="{B6194863-C8E1-E049-9069-04FFC9C3542D}" dt="2024-09-04T14:55:53.859" v="6248" actId="478"/>
          <ac:picMkLst>
            <pc:docMk/>
            <pc:sldMk cId="4131869359" sldId="299"/>
            <ac:picMk id="11" creationId="{DE7DB89E-0839-C05F-E1A3-6C8CDF7A39C6}"/>
          </ac:picMkLst>
        </pc:picChg>
        <pc:cxnChg chg="add mod">
          <ac:chgData name="晓川 王" userId="0941e86cc95b9429" providerId="LiveId" clId="{B6194863-C8E1-E049-9069-04FFC9C3542D}" dt="2024-09-05T01:39:39.920" v="15582"/>
          <ac:cxnSpMkLst>
            <pc:docMk/>
            <pc:sldMk cId="4131869359" sldId="299"/>
            <ac:cxnSpMk id="7" creationId="{EEBDCC32-365E-3E7D-9BF3-C85368078FE0}"/>
          </ac:cxnSpMkLst>
        </pc:cxnChg>
        <pc:cxnChg chg="add mod">
          <ac:chgData name="晓川 王" userId="0941e86cc95b9429" providerId="LiveId" clId="{B6194863-C8E1-E049-9069-04FFC9C3542D}" dt="2024-09-05T01:39:49.899" v="15583"/>
          <ac:cxnSpMkLst>
            <pc:docMk/>
            <pc:sldMk cId="4131869359" sldId="299"/>
            <ac:cxnSpMk id="8" creationId="{2EBCF769-2A33-199F-C50F-C744E6F33A5A}"/>
          </ac:cxnSpMkLst>
        </pc:cxnChg>
      </pc:sldChg>
      <pc:sldChg chg="addSp delSp modSp add mod">
        <pc:chgData name="晓川 王" userId="0941e86cc95b9429" providerId="LiveId" clId="{B6194863-C8E1-E049-9069-04FFC9C3542D}" dt="2024-09-04T15:06:51.973" v="6463" actId="1076"/>
        <pc:sldMkLst>
          <pc:docMk/>
          <pc:sldMk cId="4023885866" sldId="300"/>
        </pc:sldMkLst>
        <pc:spChg chg="mod">
          <ac:chgData name="晓川 王" userId="0941e86cc95b9429" providerId="LiveId" clId="{B6194863-C8E1-E049-9069-04FFC9C3542D}" dt="2024-09-04T15:00:05.580" v="6394" actId="20577"/>
          <ac:spMkLst>
            <pc:docMk/>
            <pc:sldMk cId="4023885866" sldId="300"/>
            <ac:spMk id="2" creationId="{38D6BBD3-EB8A-F578-96BD-8C0D37387B2E}"/>
          </ac:spMkLst>
        </pc:spChg>
        <pc:spChg chg="add mod">
          <ac:chgData name="晓川 王" userId="0941e86cc95b9429" providerId="LiveId" clId="{B6194863-C8E1-E049-9069-04FFC9C3542D}" dt="2024-09-04T15:06:51.973" v="6463" actId="1076"/>
          <ac:spMkLst>
            <pc:docMk/>
            <pc:sldMk cId="4023885866" sldId="300"/>
            <ac:spMk id="24" creationId="{E1BE3442-3345-B75D-3214-ED8914CDE54D}"/>
          </ac:spMkLst>
        </pc:spChg>
        <pc:spChg chg="add mod">
          <ac:chgData name="晓川 王" userId="0941e86cc95b9429" providerId="LiveId" clId="{B6194863-C8E1-E049-9069-04FFC9C3542D}" dt="2024-09-04T15:06:44.361" v="6462" actId="1076"/>
          <ac:spMkLst>
            <pc:docMk/>
            <pc:sldMk cId="4023885866" sldId="300"/>
            <ac:spMk id="30" creationId="{A3B0997D-A70D-89A5-A784-D6AD2E98E8E9}"/>
          </ac:spMkLst>
        </pc:spChg>
        <pc:grpChg chg="del">
          <ac:chgData name="晓川 王" userId="0941e86cc95b9429" providerId="LiveId" clId="{B6194863-C8E1-E049-9069-04FFC9C3542D}" dt="2024-09-04T15:00:13.320" v="6395" actId="478"/>
          <ac:grpSpMkLst>
            <pc:docMk/>
            <pc:sldMk cId="4023885866" sldId="300"/>
            <ac:grpSpMk id="29" creationId="{D5348076-CC68-FFB3-4EAC-6ACF766AFD62}"/>
          </ac:grpSpMkLst>
        </pc:grpChg>
        <pc:picChg chg="add mod">
          <ac:chgData name="晓川 王" userId="0941e86cc95b9429" providerId="LiveId" clId="{B6194863-C8E1-E049-9069-04FFC9C3542D}" dt="2024-09-04T15:00:25.265" v="6397"/>
          <ac:picMkLst>
            <pc:docMk/>
            <pc:sldMk cId="4023885866" sldId="300"/>
            <ac:picMk id="10" creationId="{D13D827D-DABD-9E99-5E1A-6BBFC5491907}"/>
          </ac:picMkLst>
        </pc:picChg>
        <pc:picChg chg="add mod">
          <ac:chgData name="晓川 王" userId="0941e86cc95b9429" providerId="LiveId" clId="{B6194863-C8E1-E049-9069-04FFC9C3542D}" dt="2024-09-04T15:01:52.356" v="6429" actId="14100"/>
          <ac:picMkLst>
            <pc:docMk/>
            <pc:sldMk cId="4023885866" sldId="300"/>
            <ac:picMk id="12" creationId="{BA20545A-C3EF-8024-634B-F62E12D2D362}"/>
          </ac:picMkLst>
        </pc:picChg>
        <pc:picChg chg="add del mod">
          <ac:chgData name="晓川 王" userId="0941e86cc95b9429" providerId="LiveId" clId="{B6194863-C8E1-E049-9069-04FFC9C3542D}" dt="2024-09-04T15:03:58.048" v="6432" actId="478"/>
          <ac:picMkLst>
            <pc:docMk/>
            <pc:sldMk cId="4023885866" sldId="300"/>
            <ac:picMk id="25602" creationId="{A90822A0-618E-995A-57C2-A3E9B81E5898}"/>
          </ac:picMkLst>
        </pc:picChg>
        <pc:picChg chg="add">
          <ac:chgData name="晓川 王" userId="0941e86cc95b9429" providerId="LiveId" clId="{B6194863-C8E1-E049-9069-04FFC9C3542D}" dt="2024-09-04T15:03:59.957" v="6433"/>
          <ac:picMkLst>
            <pc:docMk/>
            <pc:sldMk cId="4023885866" sldId="300"/>
            <ac:picMk id="25604" creationId="{2E53E0CB-9790-DF2D-7AC9-FC914494136D}"/>
          </ac:picMkLst>
        </pc:picChg>
        <pc:picChg chg="add mod">
          <ac:chgData name="晓川 王" userId="0941e86cc95b9429" providerId="LiveId" clId="{B6194863-C8E1-E049-9069-04FFC9C3542D}" dt="2024-09-04T15:06:33.087" v="6438" actId="14100"/>
          <ac:picMkLst>
            <pc:docMk/>
            <pc:sldMk cId="4023885866" sldId="300"/>
            <ac:picMk id="25606" creationId="{2FA5CFB8-0880-6247-6133-F77264141316}"/>
          </ac:picMkLst>
        </pc:picChg>
      </pc:sldChg>
      <pc:sldChg chg="addSp delSp modSp add mod">
        <pc:chgData name="晓川 王" userId="0941e86cc95b9429" providerId="LiveId" clId="{B6194863-C8E1-E049-9069-04FFC9C3542D}" dt="2024-09-04T15:10:50.864" v="6532" actId="403"/>
        <pc:sldMkLst>
          <pc:docMk/>
          <pc:sldMk cId="3369361359" sldId="301"/>
        </pc:sldMkLst>
        <pc:spChg chg="add mod">
          <ac:chgData name="晓川 王" userId="0941e86cc95b9429" providerId="LiveId" clId="{B6194863-C8E1-E049-9069-04FFC9C3542D}" dt="2024-09-04T15:10:47.925" v="6531" actId="1076"/>
          <ac:spMkLst>
            <pc:docMk/>
            <pc:sldMk cId="3369361359" sldId="301"/>
            <ac:spMk id="13" creationId="{2990472B-9680-2447-82D7-3ADCADBE772A}"/>
          </ac:spMkLst>
        </pc:spChg>
        <pc:spChg chg="add mod">
          <ac:chgData name="晓川 王" userId="0941e86cc95b9429" providerId="LiveId" clId="{B6194863-C8E1-E049-9069-04FFC9C3542D}" dt="2024-09-04T15:10:50.864" v="6532" actId="403"/>
          <ac:spMkLst>
            <pc:docMk/>
            <pc:sldMk cId="3369361359" sldId="301"/>
            <ac:spMk id="14" creationId="{DE8BDC83-10BB-ED15-0915-E9E7FE9FEB9D}"/>
          </ac:spMkLst>
        </pc:spChg>
        <pc:spChg chg="mod">
          <ac:chgData name="晓川 王" userId="0941e86cc95b9429" providerId="LiveId" clId="{B6194863-C8E1-E049-9069-04FFC9C3542D}" dt="2024-09-04T15:09:46.983" v="6493" actId="1076"/>
          <ac:spMkLst>
            <pc:docMk/>
            <pc:sldMk cId="3369361359" sldId="301"/>
            <ac:spMk id="24" creationId="{0A65886D-2ED3-74F1-B042-7C8556C2AC1F}"/>
          </ac:spMkLst>
        </pc:spChg>
        <pc:spChg chg="del">
          <ac:chgData name="晓川 王" userId="0941e86cc95b9429" providerId="LiveId" clId="{B6194863-C8E1-E049-9069-04FFC9C3542D}" dt="2024-09-04T15:08:20.006" v="6468" actId="478"/>
          <ac:spMkLst>
            <pc:docMk/>
            <pc:sldMk cId="3369361359" sldId="301"/>
            <ac:spMk id="30" creationId="{EC4F70A4-DC3B-8957-FAA4-2FACE8AFCA48}"/>
          </ac:spMkLst>
        </pc:spChg>
        <pc:picChg chg="add mod">
          <ac:chgData name="晓川 王" userId="0941e86cc95b9429" providerId="LiveId" clId="{B6194863-C8E1-E049-9069-04FFC9C3542D}" dt="2024-09-04T15:09:44.633" v="6492" actId="1076"/>
          <ac:picMkLst>
            <pc:docMk/>
            <pc:sldMk cId="3369361359" sldId="301"/>
            <ac:picMk id="10" creationId="{A25D1C66-26C3-F003-A843-76FB45AEA858}"/>
          </ac:picMkLst>
        </pc:picChg>
        <pc:picChg chg="del">
          <ac:chgData name="晓川 王" userId="0941e86cc95b9429" providerId="LiveId" clId="{B6194863-C8E1-E049-9069-04FFC9C3542D}" dt="2024-09-04T15:07:22.015" v="6465" actId="478"/>
          <ac:picMkLst>
            <pc:docMk/>
            <pc:sldMk cId="3369361359" sldId="301"/>
            <ac:picMk id="12" creationId="{3C3E721A-EBFA-559C-4EA4-503DF8763639}"/>
          </ac:picMkLst>
        </pc:picChg>
        <pc:picChg chg="del">
          <ac:chgData name="晓川 王" userId="0941e86cc95b9429" providerId="LiveId" clId="{B6194863-C8E1-E049-9069-04FFC9C3542D}" dt="2024-09-04T15:07:22.015" v="6465" actId="478"/>
          <ac:picMkLst>
            <pc:docMk/>
            <pc:sldMk cId="3369361359" sldId="301"/>
            <ac:picMk id="25606" creationId="{0F7EFC04-5737-3EBC-B45B-60FB6031ED28}"/>
          </ac:picMkLst>
        </pc:picChg>
      </pc:sldChg>
      <pc:sldChg chg="add del">
        <pc:chgData name="晓川 王" userId="0941e86cc95b9429" providerId="LiveId" clId="{B6194863-C8E1-E049-9069-04FFC9C3542D}" dt="2024-09-04T15:08:16.687" v="6467"/>
        <pc:sldMkLst>
          <pc:docMk/>
          <pc:sldMk cId="1899986254" sldId="302"/>
        </pc:sldMkLst>
      </pc:sldChg>
      <pc:sldChg chg="addSp delSp modSp add mod">
        <pc:chgData name="晓川 王" userId="0941e86cc95b9429" providerId="LiveId" clId="{B6194863-C8E1-E049-9069-04FFC9C3542D}" dt="2024-09-04T15:19:57.937" v="6962" actId="478"/>
        <pc:sldMkLst>
          <pc:docMk/>
          <pc:sldMk cId="3692229038" sldId="302"/>
        </pc:sldMkLst>
        <pc:spChg chg="mod">
          <ac:chgData name="晓川 王" userId="0941e86cc95b9429" providerId="LiveId" clId="{B6194863-C8E1-E049-9069-04FFC9C3542D}" dt="2024-09-04T15:11:09.147" v="6543" actId="20577"/>
          <ac:spMkLst>
            <pc:docMk/>
            <pc:sldMk cId="3692229038" sldId="302"/>
            <ac:spMk id="2" creationId="{02F250F7-7E82-8401-77F8-04388237FA8E}"/>
          </ac:spMkLst>
        </pc:spChg>
        <pc:spChg chg="add mod">
          <ac:chgData name="晓川 王" userId="0941e86cc95b9429" providerId="LiveId" clId="{B6194863-C8E1-E049-9069-04FFC9C3542D}" dt="2024-09-04T15:16:12.803" v="6879" actId="14100"/>
          <ac:spMkLst>
            <pc:docMk/>
            <pc:sldMk cId="3692229038" sldId="302"/>
            <ac:spMk id="8" creationId="{2469987F-9511-929D-A2BE-1E62C7A056F8}"/>
          </ac:spMkLst>
        </pc:spChg>
        <pc:spChg chg="add mod">
          <ac:chgData name="晓川 王" userId="0941e86cc95b9429" providerId="LiveId" clId="{B6194863-C8E1-E049-9069-04FFC9C3542D}" dt="2024-09-04T15:18:59.064" v="6948" actId="1076"/>
          <ac:spMkLst>
            <pc:docMk/>
            <pc:sldMk cId="3692229038" sldId="302"/>
            <ac:spMk id="11" creationId="{7869D6DA-4A84-754C-9319-D5C4D5DB9BC0}"/>
          </ac:spMkLst>
        </pc:spChg>
        <pc:spChg chg="add del mod">
          <ac:chgData name="晓川 王" userId="0941e86cc95b9429" providerId="LiveId" clId="{B6194863-C8E1-E049-9069-04FFC9C3542D}" dt="2024-09-04T15:19:57.937" v="6962" actId="478"/>
          <ac:spMkLst>
            <pc:docMk/>
            <pc:sldMk cId="3692229038" sldId="302"/>
            <ac:spMk id="12" creationId="{F854F175-3D1F-7D46-6487-681B1C9251EA}"/>
          </ac:spMkLst>
        </pc:spChg>
        <pc:spChg chg="del">
          <ac:chgData name="晓川 王" userId="0941e86cc95b9429" providerId="LiveId" clId="{B6194863-C8E1-E049-9069-04FFC9C3542D}" dt="2024-09-04T15:11:40.668" v="6658" actId="478"/>
          <ac:spMkLst>
            <pc:docMk/>
            <pc:sldMk cId="3692229038" sldId="302"/>
            <ac:spMk id="13" creationId="{1F31FAF0-25FF-758F-2DC8-6FE05688E4D3}"/>
          </ac:spMkLst>
        </pc:spChg>
        <pc:spChg chg="mod">
          <ac:chgData name="晓川 王" userId="0941e86cc95b9429" providerId="LiveId" clId="{B6194863-C8E1-E049-9069-04FFC9C3542D}" dt="2024-09-04T15:11:45.026" v="6659" actId="1076"/>
          <ac:spMkLst>
            <pc:docMk/>
            <pc:sldMk cId="3692229038" sldId="302"/>
            <ac:spMk id="14" creationId="{67CE0ADD-BC82-D11A-3B2B-190D3F9F4C28}"/>
          </ac:spMkLst>
        </pc:spChg>
        <pc:spChg chg="add mod">
          <ac:chgData name="晓川 王" userId="0941e86cc95b9429" providerId="LiveId" clId="{B6194863-C8E1-E049-9069-04FFC9C3542D}" dt="2024-09-04T15:19:31.988" v="6959" actId="1076"/>
          <ac:spMkLst>
            <pc:docMk/>
            <pc:sldMk cId="3692229038" sldId="302"/>
            <ac:spMk id="15" creationId="{7B07F189-7E25-0A07-B20A-A7B809314C1B}"/>
          </ac:spMkLst>
        </pc:spChg>
        <pc:spChg chg="mod">
          <ac:chgData name="晓川 王" userId="0941e86cc95b9429" providerId="LiveId" clId="{B6194863-C8E1-E049-9069-04FFC9C3542D}" dt="2024-09-04T15:13:29.516" v="6722" actId="1076"/>
          <ac:spMkLst>
            <pc:docMk/>
            <pc:sldMk cId="3692229038" sldId="302"/>
            <ac:spMk id="24" creationId="{7A07BCE2-7B34-913B-35C4-974CEB458EDA}"/>
          </ac:spMkLst>
        </pc:spChg>
        <pc:picChg chg="del">
          <ac:chgData name="晓川 王" userId="0941e86cc95b9429" providerId="LiveId" clId="{B6194863-C8E1-E049-9069-04FFC9C3542D}" dt="2024-09-04T15:11:46.059" v="6660" actId="478"/>
          <ac:picMkLst>
            <pc:docMk/>
            <pc:sldMk cId="3692229038" sldId="302"/>
            <ac:picMk id="10" creationId="{8F2C36B8-3551-A94E-032C-056B1573CCDC}"/>
          </ac:picMkLst>
        </pc:picChg>
        <pc:picChg chg="add mod">
          <ac:chgData name="晓川 王" userId="0941e86cc95b9429" providerId="LiveId" clId="{B6194863-C8E1-E049-9069-04FFC9C3542D}" dt="2024-09-04T15:19:28.466" v="6958" actId="1076"/>
          <ac:picMkLst>
            <pc:docMk/>
            <pc:sldMk cId="3692229038" sldId="302"/>
            <ac:picMk id="16" creationId="{44533307-B82E-F0AF-0E71-47CFFE27CFBB}"/>
          </ac:picMkLst>
        </pc:picChg>
        <pc:picChg chg="add mod">
          <ac:chgData name="晓川 王" userId="0941e86cc95b9429" providerId="LiveId" clId="{B6194863-C8E1-E049-9069-04FFC9C3542D}" dt="2024-09-04T15:13:25.795" v="6721" actId="1076"/>
          <ac:picMkLst>
            <pc:docMk/>
            <pc:sldMk cId="3692229038" sldId="302"/>
            <ac:picMk id="28674" creationId="{7A311D82-8486-8604-B401-6F3071C31A2E}"/>
          </ac:picMkLst>
        </pc:picChg>
        <pc:picChg chg="add mod">
          <ac:chgData name="晓川 王" userId="0941e86cc95b9429" providerId="LiveId" clId="{B6194863-C8E1-E049-9069-04FFC9C3542D}" dt="2024-09-04T15:18:57.010" v="6947" actId="14100"/>
          <ac:picMkLst>
            <pc:docMk/>
            <pc:sldMk cId="3692229038" sldId="302"/>
            <ac:picMk id="28676" creationId="{DB715BE8-BCBB-2720-7DD4-5020901BE39B}"/>
          </ac:picMkLst>
        </pc:picChg>
        <pc:picChg chg="add mod">
          <ac:chgData name="晓川 王" userId="0941e86cc95b9429" providerId="LiveId" clId="{B6194863-C8E1-E049-9069-04FFC9C3542D}" dt="2024-09-04T15:19:28.466" v="6958" actId="1076"/>
          <ac:picMkLst>
            <pc:docMk/>
            <pc:sldMk cId="3692229038" sldId="302"/>
            <ac:picMk id="28678" creationId="{B6D00013-6BD9-01EF-DA42-A9A8825FC77D}"/>
          </ac:picMkLst>
        </pc:picChg>
        <pc:picChg chg="add del mod">
          <ac:chgData name="晓川 王" userId="0941e86cc95b9429" providerId="LiveId" clId="{B6194863-C8E1-E049-9069-04FFC9C3542D}" dt="2024-09-04T15:19:05.508" v="6952" actId="478"/>
          <ac:picMkLst>
            <pc:docMk/>
            <pc:sldMk cId="3692229038" sldId="302"/>
            <ac:picMk id="28680" creationId="{5C8871E1-FDFB-5A04-FE7B-EE6893762367}"/>
          </ac:picMkLst>
        </pc:picChg>
      </pc:sldChg>
      <pc:sldChg chg="addSp delSp modSp add mod">
        <pc:chgData name="晓川 王" userId="0941e86cc95b9429" providerId="LiveId" clId="{B6194863-C8E1-E049-9069-04FFC9C3542D}" dt="2024-09-04T15:26:03.020" v="7539" actId="1076"/>
        <pc:sldMkLst>
          <pc:docMk/>
          <pc:sldMk cId="2943667009" sldId="303"/>
        </pc:sldMkLst>
        <pc:spChg chg="mod">
          <ac:chgData name="晓川 王" userId="0941e86cc95b9429" providerId="LiveId" clId="{B6194863-C8E1-E049-9069-04FFC9C3542D}" dt="2024-09-04T15:26:03.020" v="7539" actId="1076"/>
          <ac:spMkLst>
            <pc:docMk/>
            <pc:sldMk cId="2943667009" sldId="303"/>
            <ac:spMk id="8" creationId="{96D27E86-14DF-1073-9490-C17692BFD9F9}"/>
          </ac:spMkLst>
        </pc:spChg>
        <pc:spChg chg="add mod">
          <ac:chgData name="晓川 王" userId="0941e86cc95b9429" providerId="LiveId" clId="{B6194863-C8E1-E049-9069-04FFC9C3542D}" dt="2024-09-04T15:25:08.315" v="7490" actId="1076"/>
          <ac:spMkLst>
            <pc:docMk/>
            <pc:sldMk cId="2943667009" sldId="303"/>
            <ac:spMk id="10" creationId="{6A5FC43C-DB5A-6D3F-4906-18ACBC43A340}"/>
          </ac:spMkLst>
        </pc:spChg>
        <pc:spChg chg="del">
          <ac:chgData name="晓川 王" userId="0941e86cc95b9429" providerId="LiveId" clId="{B6194863-C8E1-E049-9069-04FFC9C3542D}" dt="2024-09-04T15:21:50.734" v="7121" actId="478"/>
          <ac:spMkLst>
            <pc:docMk/>
            <pc:sldMk cId="2943667009" sldId="303"/>
            <ac:spMk id="11" creationId="{13638B0F-547B-97C7-E187-42F196E6CBF9}"/>
          </ac:spMkLst>
        </pc:spChg>
        <pc:spChg chg="del">
          <ac:chgData name="晓川 王" userId="0941e86cc95b9429" providerId="LiveId" clId="{B6194863-C8E1-E049-9069-04FFC9C3542D}" dt="2024-09-04T15:20:03.658" v="6963" actId="478"/>
          <ac:spMkLst>
            <pc:docMk/>
            <pc:sldMk cId="2943667009" sldId="303"/>
            <ac:spMk id="12" creationId="{E6D43E60-18BA-49CD-2272-18D287F0C372}"/>
          </ac:spMkLst>
        </pc:spChg>
        <pc:spChg chg="add mod">
          <ac:chgData name="晓川 王" userId="0941e86cc95b9429" providerId="LiveId" clId="{B6194863-C8E1-E049-9069-04FFC9C3542D}" dt="2024-09-04T15:25:34.800" v="7530" actId="1076"/>
          <ac:spMkLst>
            <pc:docMk/>
            <pc:sldMk cId="2943667009" sldId="303"/>
            <ac:spMk id="13" creationId="{595E02CD-C61E-F423-0456-BB16A72C7208}"/>
          </ac:spMkLst>
        </pc:spChg>
        <pc:spChg chg="del">
          <ac:chgData name="晓川 王" userId="0941e86cc95b9429" providerId="LiveId" clId="{B6194863-C8E1-E049-9069-04FFC9C3542D}" dt="2024-09-04T15:20:32.068" v="6964" actId="478"/>
          <ac:spMkLst>
            <pc:docMk/>
            <pc:sldMk cId="2943667009" sldId="303"/>
            <ac:spMk id="14" creationId="{4634B26F-B7F9-8FF5-3BE3-747D8CBA6E35}"/>
          </ac:spMkLst>
        </pc:spChg>
        <pc:spChg chg="del">
          <ac:chgData name="晓川 王" userId="0941e86cc95b9429" providerId="LiveId" clId="{B6194863-C8E1-E049-9069-04FFC9C3542D}" dt="2024-09-04T15:21:57.583" v="7122" actId="478"/>
          <ac:spMkLst>
            <pc:docMk/>
            <pc:sldMk cId="2943667009" sldId="303"/>
            <ac:spMk id="15" creationId="{BB79541B-1EDE-B364-A912-9349B7EFBE49}"/>
          </ac:spMkLst>
        </pc:spChg>
        <pc:spChg chg="del">
          <ac:chgData name="晓川 王" userId="0941e86cc95b9429" providerId="LiveId" clId="{B6194863-C8E1-E049-9069-04FFC9C3542D}" dt="2024-09-04T15:23:09.791" v="7450" actId="478"/>
          <ac:spMkLst>
            <pc:docMk/>
            <pc:sldMk cId="2943667009" sldId="303"/>
            <ac:spMk id="24" creationId="{18E23DCE-766A-4C5B-B7F8-B5A3955FC018}"/>
          </ac:spMkLst>
        </pc:spChg>
        <pc:picChg chg="del">
          <ac:chgData name="晓川 王" userId="0941e86cc95b9429" providerId="LiveId" clId="{B6194863-C8E1-E049-9069-04FFC9C3542D}" dt="2024-09-04T15:21:57.583" v="7122" actId="478"/>
          <ac:picMkLst>
            <pc:docMk/>
            <pc:sldMk cId="2943667009" sldId="303"/>
            <ac:picMk id="16" creationId="{2A93CF43-BDF1-CBE2-3A28-2EB7A7F1D7D7}"/>
          </ac:picMkLst>
        </pc:picChg>
        <pc:picChg chg="del">
          <ac:chgData name="晓川 王" userId="0941e86cc95b9429" providerId="LiveId" clId="{B6194863-C8E1-E049-9069-04FFC9C3542D}" dt="2024-09-04T15:20:34.589" v="6965" actId="478"/>
          <ac:picMkLst>
            <pc:docMk/>
            <pc:sldMk cId="2943667009" sldId="303"/>
            <ac:picMk id="28674" creationId="{1C01F3F5-264A-0F30-996A-301479F183DF}"/>
          </ac:picMkLst>
        </pc:picChg>
        <pc:picChg chg="del">
          <ac:chgData name="晓川 王" userId="0941e86cc95b9429" providerId="LiveId" clId="{B6194863-C8E1-E049-9069-04FFC9C3542D}" dt="2024-09-04T15:20:34.589" v="6965" actId="478"/>
          <ac:picMkLst>
            <pc:docMk/>
            <pc:sldMk cId="2943667009" sldId="303"/>
            <ac:picMk id="28676" creationId="{76A56F98-977F-4481-F1F4-07D840BFE08B}"/>
          </ac:picMkLst>
        </pc:picChg>
        <pc:picChg chg="del">
          <ac:chgData name="晓川 王" userId="0941e86cc95b9429" providerId="LiveId" clId="{B6194863-C8E1-E049-9069-04FFC9C3542D}" dt="2024-09-04T15:21:57.583" v="7122" actId="478"/>
          <ac:picMkLst>
            <pc:docMk/>
            <pc:sldMk cId="2943667009" sldId="303"/>
            <ac:picMk id="28678" creationId="{B1A6C8F0-4E75-E5EB-1ADE-1435BA21737B}"/>
          </ac:picMkLst>
        </pc:picChg>
        <pc:picChg chg="add mod">
          <ac:chgData name="晓川 王" userId="0941e86cc95b9429" providerId="LiveId" clId="{B6194863-C8E1-E049-9069-04FFC9C3542D}" dt="2024-09-04T15:23:52.004" v="7455" actId="1076"/>
          <ac:picMkLst>
            <pc:docMk/>
            <pc:sldMk cId="2943667009" sldId="303"/>
            <ac:picMk id="29698" creationId="{C75A5F8F-6872-1B07-31DD-2291FDD17AE8}"/>
          </ac:picMkLst>
        </pc:picChg>
        <pc:picChg chg="add mod">
          <ac:chgData name="晓川 王" userId="0941e86cc95b9429" providerId="LiveId" clId="{B6194863-C8E1-E049-9069-04FFC9C3542D}" dt="2024-09-04T15:25:30.987" v="7529" actId="1076"/>
          <ac:picMkLst>
            <pc:docMk/>
            <pc:sldMk cId="2943667009" sldId="303"/>
            <ac:picMk id="29700" creationId="{5DFC8EB8-7615-E20E-AB5C-C36B80D15F4C}"/>
          </ac:picMkLst>
        </pc:picChg>
      </pc:sldChg>
      <pc:sldChg chg="addSp delSp modSp add mod">
        <pc:chgData name="晓川 王" userId="0941e86cc95b9429" providerId="LiveId" clId="{B6194863-C8E1-E049-9069-04FFC9C3542D}" dt="2024-09-04T15:31:58.143" v="7971" actId="1076"/>
        <pc:sldMkLst>
          <pc:docMk/>
          <pc:sldMk cId="204127891" sldId="304"/>
        </pc:sldMkLst>
        <pc:spChg chg="mod">
          <ac:chgData name="晓川 王" userId="0941e86cc95b9429" providerId="LiveId" clId="{B6194863-C8E1-E049-9069-04FFC9C3542D}" dt="2024-09-04T15:28:00.080" v="7570" actId="20577"/>
          <ac:spMkLst>
            <pc:docMk/>
            <pc:sldMk cId="204127891" sldId="304"/>
            <ac:spMk id="2" creationId="{E6B10346-E3A7-620E-D5FF-701CB6D2B1C0}"/>
          </ac:spMkLst>
        </pc:spChg>
        <pc:spChg chg="del">
          <ac:chgData name="晓川 王" userId="0941e86cc95b9429" providerId="LiveId" clId="{B6194863-C8E1-E049-9069-04FFC9C3542D}" dt="2024-09-04T15:28:07.455" v="7572" actId="478"/>
          <ac:spMkLst>
            <pc:docMk/>
            <pc:sldMk cId="204127891" sldId="304"/>
            <ac:spMk id="8" creationId="{F798FD62-C32A-6A20-613C-B857D277F5BF}"/>
          </ac:spMkLst>
        </pc:spChg>
        <pc:spChg chg="mod">
          <ac:chgData name="晓川 王" userId="0941e86cc95b9429" providerId="LiveId" clId="{B6194863-C8E1-E049-9069-04FFC9C3542D}" dt="2024-09-04T15:30:49.984" v="7882" actId="1076"/>
          <ac:spMkLst>
            <pc:docMk/>
            <pc:sldMk cId="204127891" sldId="304"/>
            <ac:spMk id="10" creationId="{AE36AB0D-2331-BBF9-F4F2-AD9D8725911A}"/>
          </ac:spMkLst>
        </pc:spChg>
        <pc:spChg chg="add mod">
          <ac:chgData name="晓川 王" userId="0941e86cc95b9429" providerId="LiveId" clId="{B6194863-C8E1-E049-9069-04FFC9C3542D}" dt="2024-09-04T15:31:08.222" v="7926" actId="207"/>
          <ac:spMkLst>
            <pc:docMk/>
            <pc:sldMk cId="204127891" sldId="304"/>
            <ac:spMk id="12" creationId="{61E19B90-00F0-A945-9306-D7608B1FFA42}"/>
          </ac:spMkLst>
        </pc:spChg>
        <pc:spChg chg="del">
          <ac:chgData name="晓川 王" userId="0941e86cc95b9429" providerId="LiveId" clId="{B6194863-C8E1-E049-9069-04FFC9C3542D}" dt="2024-09-04T15:30:02.613" v="7672" actId="478"/>
          <ac:spMkLst>
            <pc:docMk/>
            <pc:sldMk cId="204127891" sldId="304"/>
            <ac:spMk id="13" creationId="{996151F9-21CC-A515-4971-5C0751041EC1}"/>
          </ac:spMkLst>
        </pc:spChg>
        <pc:spChg chg="add mod">
          <ac:chgData name="晓川 王" userId="0941e86cc95b9429" providerId="LiveId" clId="{B6194863-C8E1-E049-9069-04FFC9C3542D}" dt="2024-09-04T15:31:58.143" v="7971" actId="1076"/>
          <ac:spMkLst>
            <pc:docMk/>
            <pc:sldMk cId="204127891" sldId="304"/>
            <ac:spMk id="16" creationId="{1243E0F7-674A-32DB-DE07-45BBBAD9ADC2}"/>
          </ac:spMkLst>
        </pc:spChg>
        <pc:graphicFrameChg chg="add mod modGraphic">
          <ac:chgData name="晓川 王" userId="0941e86cc95b9429" providerId="LiveId" clId="{B6194863-C8E1-E049-9069-04FFC9C3542D}" dt="2024-09-04T15:31:38.503" v="7931" actId="255"/>
          <ac:graphicFrameMkLst>
            <pc:docMk/>
            <pc:sldMk cId="204127891" sldId="304"/>
            <ac:graphicFrameMk id="11" creationId="{E17A186A-AC1D-40AF-E326-455100FA6098}"/>
          </ac:graphicFrameMkLst>
        </pc:graphicFrameChg>
        <pc:picChg chg="del">
          <ac:chgData name="晓川 王" userId="0941e86cc95b9429" providerId="LiveId" clId="{B6194863-C8E1-E049-9069-04FFC9C3542D}" dt="2024-09-04T15:28:04.209" v="7571" actId="478"/>
          <ac:picMkLst>
            <pc:docMk/>
            <pc:sldMk cId="204127891" sldId="304"/>
            <ac:picMk id="29698" creationId="{A6CD164E-D598-C238-7DF7-9FA727CE770F}"/>
          </ac:picMkLst>
        </pc:picChg>
        <pc:picChg chg="del">
          <ac:chgData name="晓川 王" userId="0941e86cc95b9429" providerId="LiveId" clId="{B6194863-C8E1-E049-9069-04FFC9C3542D}" dt="2024-09-04T15:28:04.209" v="7571" actId="478"/>
          <ac:picMkLst>
            <pc:docMk/>
            <pc:sldMk cId="204127891" sldId="304"/>
            <ac:picMk id="29700" creationId="{31C0AB8B-3906-1CFB-3E21-6F7983179BDB}"/>
          </ac:picMkLst>
        </pc:picChg>
        <pc:cxnChg chg="add mod">
          <ac:chgData name="晓川 王" userId="0941e86cc95b9429" providerId="LiveId" clId="{B6194863-C8E1-E049-9069-04FFC9C3542D}" dt="2024-09-04T15:31:21.843" v="7929" actId="1076"/>
          <ac:cxnSpMkLst>
            <pc:docMk/>
            <pc:sldMk cId="204127891" sldId="304"/>
            <ac:cxnSpMk id="15" creationId="{3FA8C7E5-7A36-9543-C002-B2970B65AD34}"/>
          </ac:cxnSpMkLst>
        </pc:cxnChg>
      </pc:sldChg>
      <pc:sldChg chg="addSp delSp modSp add mod">
        <pc:chgData name="晓川 王" userId="0941e86cc95b9429" providerId="LiveId" clId="{B6194863-C8E1-E049-9069-04FFC9C3542D}" dt="2024-09-04T15:36:52.483" v="8332" actId="207"/>
        <pc:sldMkLst>
          <pc:docMk/>
          <pc:sldMk cId="1024036957" sldId="305"/>
        </pc:sldMkLst>
        <pc:spChg chg="mod">
          <ac:chgData name="晓川 王" userId="0941e86cc95b9429" providerId="LiveId" clId="{B6194863-C8E1-E049-9069-04FFC9C3542D}" dt="2024-09-04T15:32:53.486" v="8002" actId="20577"/>
          <ac:spMkLst>
            <pc:docMk/>
            <pc:sldMk cId="1024036957" sldId="305"/>
            <ac:spMk id="2" creationId="{326393C2-A94F-9E63-7EC0-29E5B46C987D}"/>
          </ac:spMkLst>
        </pc:spChg>
        <pc:spChg chg="mod">
          <ac:chgData name="晓川 王" userId="0941e86cc95b9429" providerId="LiveId" clId="{B6194863-C8E1-E049-9069-04FFC9C3542D}" dt="2024-09-04T15:34:11.547" v="8241" actId="207"/>
          <ac:spMkLst>
            <pc:docMk/>
            <pc:sldMk cId="1024036957" sldId="305"/>
            <ac:spMk id="10" creationId="{28B56C1A-9B15-F4B8-0040-3E1B9FD3DD8C}"/>
          </ac:spMkLst>
        </pc:spChg>
        <pc:spChg chg="del">
          <ac:chgData name="晓川 王" userId="0941e86cc95b9429" providerId="LiveId" clId="{B6194863-C8E1-E049-9069-04FFC9C3542D}" dt="2024-09-04T15:33:00.087" v="8003" actId="478"/>
          <ac:spMkLst>
            <pc:docMk/>
            <pc:sldMk cId="1024036957" sldId="305"/>
            <ac:spMk id="12" creationId="{EFF132E3-F7BB-AEC5-5BC1-1B95C9713CC6}"/>
          </ac:spMkLst>
        </pc:spChg>
        <pc:spChg chg="del">
          <ac:chgData name="晓川 王" userId="0941e86cc95b9429" providerId="LiveId" clId="{B6194863-C8E1-E049-9069-04FFC9C3542D}" dt="2024-09-04T15:34:37.169" v="8242" actId="478"/>
          <ac:spMkLst>
            <pc:docMk/>
            <pc:sldMk cId="1024036957" sldId="305"/>
            <ac:spMk id="16" creationId="{2C9229C3-A463-8BE2-9B67-2218CBF24A08}"/>
          </ac:spMkLst>
        </pc:spChg>
        <pc:spChg chg="add mod">
          <ac:chgData name="晓川 王" userId="0941e86cc95b9429" providerId="LiveId" clId="{B6194863-C8E1-E049-9069-04FFC9C3542D}" dt="2024-09-04T15:35:53.770" v="8256"/>
          <ac:spMkLst>
            <pc:docMk/>
            <pc:sldMk cId="1024036957" sldId="305"/>
            <ac:spMk id="17" creationId="{317549E4-FD47-7B95-BA7A-280631FB6A0B}"/>
          </ac:spMkLst>
        </pc:spChg>
        <pc:spChg chg="add mod">
          <ac:chgData name="晓川 王" userId="0941e86cc95b9429" providerId="LiveId" clId="{B6194863-C8E1-E049-9069-04FFC9C3542D}" dt="2024-09-04T15:36:52.483" v="8332" actId="207"/>
          <ac:spMkLst>
            <pc:docMk/>
            <pc:sldMk cId="1024036957" sldId="305"/>
            <ac:spMk id="18" creationId="{2B5FD122-39CF-3041-C30D-3B45F0D75ABE}"/>
          </ac:spMkLst>
        </pc:spChg>
        <pc:graphicFrameChg chg="del">
          <ac:chgData name="晓川 王" userId="0941e86cc95b9429" providerId="LiveId" clId="{B6194863-C8E1-E049-9069-04FFC9C3542D}" dt="2024-09-04T15:33:00.087" v="8003" actId="478"/>
          <ac:graphicFrameMkLst>
            <pc:docMk/>
            <pc:sldMk cId="1024036957" sldId="305"/>
            <ac:graphicFrameMk id="11" creationId="{32278896-49FB-0C28-1566-E37AE0608255}"/>
          </ac:graphicFrameMkLst>
        </pc:graphicFrameChg>
        <pc:picChg chg="add mod">
          <ac:chgData name="晓川 王" userId="0941e86cc95b9429" providerId="LiveId" clId="{B6194863-C8E1-E049-9069-04FFC9C3542D}" dt="2024-09-04T15:34:38.510" v="8244"/>
          <ac:picMkLst>
            <pc:docMk/>
            <pc:sldMk cId="1024036957" sldId="305"/>
            <ac:picMk id="8" creationId="{413325A1-C247-9B5C-785F-D74A484E2C5B}"/>
          </ac:picMkLst>
        </pc:picChg>
        <pc:picChg chg="add mod">
          <ac:chgData name="晓川 王" userId="0941e86cc95b9429" providerId="LiveId" clId="{B6194863-C8E1-E049-9069-04FFC9C3542D}" dt="2024-09-04T15:34:51.857" v="8248" actId="1076"/>
          <ac:picMkLst>
            <pc:docMk/>
            <pc:sldMk cId="1024036957" sldId="305"/>
            <ac:picMk id="13" creationId="{8D79FBAE-C2F3-F31C-FED2-4D1A616B65B5}"/>
          </ac:picMkLst>
        </pc:picChg>
        <pc:picChg chg="add mod">
          <ac:chgData name="晓川 王" userId="0941e86cc95b9429" providerId="LiveId" clId="{B6194863-C8E1-E049-9069-04FFC9C3542D}" dt="2024-09-04T15:35:05.966" v="8252" actId="1076"/>
          <ac:picMkLst>
            <pc:docMk/>
            <pc:sldMk cId="1024036957" sldId="305"/>
            <ac:picMk id="14" creationId="{61328FFA-A99C-7CC3-DC9E-2196301AF652}"/>
          </ac:picMkLst>
        </pc:picChg>
        <pc:cxnChg chg="del">
          <ac:chgData name="晓川 王" userId="0941e86cc95b9429" providerId="LiveId" clId="{B6194863-C8E1-E049-9069-04FFC9C3542D}" dt="2024-09-04T15:33:00.087" v="8003" actId="478"/>
          <ac:cxnSpMkLst>
            <pc:docMk/>
            <pc:sldMk cId="1024036957" sldId="305"/>
            <ac:cxnSpMk id="15" creationId="{FB24BD92-4E49-9FBA-4A42-A6E6BB0664A3}"/>
          </ac:cxnSpMkLst>
        </pc:cxnChg>
      </pc:sldChg>
      <pc:sldChg chg="addSp delSp modSp add mod">
        <pc:chgData name="晓川 王" userId="0941e86cc95b9429" providerId="LiveId" clId="{B6194863-C8E1-E049-9069-04FFC9C3542D}" dt="2024-09-04T15:37:47.415" v="8363" actId="207"/>
        <pc:sldMkLst>
          <pc:docMk/>
          <pc:sldMk cId="330877954" sldId="306"/>
        </pc:sldMkLst>
        <pc:spChg chg="add mod">
          <ac:chgData name="晓川 王" userId="0941e86cc95b9429" providerId="LiveId" clId="{B6194863-C8E1-E049-9069-04FFC9C3542D}" dt="2024-09-04T15:37:47.415" v="8363" actId="207"/>
          <ac:spMkLst>
            <pc:docMk/>
            <pc:sldMk cId="330877954" sldId="306"/>
            <ac:spMk id="8" creationId="{F197DE5F-F7BA-F40C-D579-83DC95BB9B31}"/>
          </ac:spMkLst>
        </pc:spChg>
        <pc:spChg chg="del">
          <ac:chgData name="晓川 王" userId="0941e86cc95b9429" providerId="LiveId" clId="{B6194863-C8E1-E049-9069-04FFC9C3542D}" dt="2024-09-04T15:37:02.006" v="8334" actId="478"/>
          <ac:spMkLst>
            <pc:docMk/>
            <pc:sldMk cId="330877954" sldId="306"/>
            <ac:spMk id="18" creationId="{CE3A54F7-D316-58B3-3ADB-4DBCC51ED837}"/>
          </ac:spMkLst>
        </pc:spChg>
      </pc:sldChg>
      <pc:sldChg chg="addSp delSp modSp add mod">
        <pc:chgData name="晓川 王" userId="0941e86cc95b9429" providerId="LiveId" clId="{B6194863-C8E1-E049-9069-04FFC9C3542D}" dt="2024-09-04T15:44:58.842" v="8697" actId="1076"/>
        <pc:sldMkLst>
          <pc:docMk/>
          <pc:sldMk cId="1311940369" sldId="307"/>
        </pc:sldMkLst>
        <pc:spChg chg="mod">
          <ac:chgData name="晓川 王" userId="0941e86cc95b9429" providerId="LiveId" clId="{B6194863-C8E1-E049-9069-04FFC9C3542D}" dt="2024-09-04T15:39:57.798" v="8393" actId="20577"/>
          <ac:spMkLst>
            <pc:docMk/>
            <pc:sldMk cId="1311940369" sldId="307"/>
            <ac:spMk id="2" creationId="{570AAF51-242C-0F3A-4D3C-BA1A69F90ED8}"/>
          </ac:spMkLst>
        </pc:spChg>
        <pc:spChg chg="del">
          <ac:chgData name="晓川 王" userId="0941e86cc95b9429" providerId="LiveId" clId="{B6194863-C8E1-E049-9069-04FFC9C3542D}" dt="2024-09-04T15:40:38.708" v="8394" actId="478"/>
          <ac:spMkLst>
            <pc:docMk/>
            <pc:sldMk cId="1311940369" sldId="307"/>
            <ac:spMk id="8" creationId="{83112E1C-F8D0-6836-7EC4-46F0B133711F}"/>
          </ac:spMkLst>
        </pc:spChg>
        <pc:spChg chg="del">
          <ac:chgData name="晓川 王" userId="0941e86cc95b9429" providerId="LiveId" clId="{B6194863-C8E1-E049-9069-04FFC9C3542D}" dt="2024-09-04T15:40:38.708" v="8394" actId="478"/>
          <ac:spMkLst>
            <pc:docMk/>
            <pc:sldMk cId="1311940369" sldId="307"/>
            <ac:spMk id="10" creationId="{898F3E75-2ACC-8A23-1D31-D11905A04BAC}"/>
          </ac:spMkLst>
        </pc:spChg>
        <pc:spChg chg="add del">
          <ac:chgData name="晓川 王" userId="0941e86cc95b9429" providerId="LiveId" clId="{B6194863-C8E1-E049-9069-04FFC9C3542D}" dt="2024-09-04T15:41:03.181" v="8398" actId="478"/>
          <ac:spMkLst>
            <pc:docMk/>
            <pc:sldMk cId="1311940369" sldId="307"/>
            <ac:spMk id="11" creationId="{FC37C45B-157D-E86B-88E8-33BB06FD2F71}"/>
          </ac:spMkLst>
        </pc:spChg>
        <pc:spChg chg="add mod">
          <ac:chgData name="晓川 王" userId="0941e86cc95b9429" providerId="LiveId" clId="{B6194863-C8E1-E049-9069-04FFC9C3542D}" dt="2024-09-04T15:41:21.615" v="8402"/>
          <ac:spMkLst>
            <pc:docMk/>
            <pc:sldMk cId="1311940369" sldId="307"/>
            <ac:spMk id="12" creationId="{0CF6D1B6-62D2-8293-3D53-EA9D03EC2F2E}"/>
          </ac:spMkLst>
        </pc:spChg>
        <pc:spChg chg="add mod">
          <ac:chgData name="晓川 王" userId="0941e86cc95b9429" providerId="LiveId" clId="{B6194863-C8E1-E049-9069-04FFC9C3542D}" dt="2024-09-04T15:42:42.191" v="8446" actId="208"/>
          <ac:spMkLst>
            <pc:docMk/>
            <pc:sldMk cId="1311940369" sldId="307"/>
            <ac:spMk id="15" creationId="{D84EEFC5-4C74-D29F-E0BC-BA5AF2DA9424}"/>
          </ac:spMkLst>
        </pc:spChg>
        <pc:spChg chg="add mod">
          <ac:chgData name="晓川 王" userId="0941e86cc95b9429" providerId="LiveId" clId="{B6194863-C8E1-E049-9069-04FFC9C3542D}" dt="2024-09-04T15:42:44.362" v="8447" actId="208"/>
          <ac:spMkLst>
            <pc:docMk/>
            <pc:sldMk cId="1311940369" sldId="307"/>
            <ac:spMk id="16" creationId="{084BB842-C621-B065-A21A-66D3B7EA1115}"/>
          </ac:spMkLst>
        </pc:spChg>
        <pc:spChg chg="del">
          <ac:chgData name="晓川 王" userId="0941e86cc95b9429" providerId="LiveId" clId="{B6194863-C8E1-E049-9069-04FFC9C3542D}" dt="2024-09-04T15:40:51.516" v="8396" actId="478"/>
          <ac:spMkLst>
            <pc:docMk/>
            <pc:sldMk cId="1311940369" sldId="307"/>
            <ac:spMk id="17" creationId="{1387F686-8A97-4F1C-87A9-6FC149271C33}"/>
          </ac:spMkLst>
        </pc:spChg>
        <pc:spChg chg="add mod">
          <ac:chgData name="晓川 王" userId="0941e86cc95b9429" providerId="LiveId" clId="{B6194863-C8E1-E049-9069-04FFC9C3542D}" dt="2024-09-04T15:42:46.597" v="8448" actId="208"/>
          <ac:spMkLst>
            <pc:docMk/>
            <pc:sldMk cId="1311940369" sldId="307"/>
            <ac:spMk id="18" creationId="{D84EEFC5-4C74-D29F-E0BC-BA5AF2DA9424}"/>
          </ac:spMkLst>
        </pc:spChg>
        <pc:spChg chg="add mod">
          <ac:chgData name="晓川 王" userId="0941e86cc95b9429" providerId="LiveId" clId="{B6194863-C8E1-E049-9069-04FFC9C3542D}" dt="2024-09-04T15:44:36.865" v="8670" actId="1076"/>
          <ac:spMkLst>
            <pc:docMk/>
            <pc:sldMk cId="1311940369" sldId="307"/>
            <ac:spMk id="19" creationId="{B7AA4066-4BF0-D37C-E53E-E5524E736155}"/>
          </ac:spMkLst>
        </pc:spChg>
        <pc:spChg chg="mod topLvl">
          <ac:chgData name="晓川 王" userId="0941e86cc95b9429" providerId="LiveId" clId="{B6194863-C8E1-E049-9069-04FFC9C3542D}" dt="2024-09-04T15:43:44.362" v="8512" actId="2085"/>
          <ac:spMkLst>
            <pc:docMk/>
            <pc:sldMk cId="1311940369" sldId="307"/>
            <ac:spMk id="21" creationId="{0EA78231-A15F-E068-E62F-1E74A404EC58}"/>
          </ac:spMkLst>
        </pc:spChg>
        <pc:spChg chg="add mod">
          <ac:chgData name="晓川 王" userId="0941e86cc95b9429" providerId="LiveId" clId="{B6194863-C8E1-E049-9069-04FFC9C3542D}" dt="2024-09-04T15:44:34.982" v="8669" actId="1076"/>
          <ac:spMkLst>
            <pc:docMk/>
            <pc:sldMk cId="1311940369" sldId="307"/>
            <ac:spMk id="24" creationId="{A3F44CD5-1370-E631-DA5A-1A9C2BE3B9C5}"/>
          </ac:spMkLst>
        </pc:spChg>
        <pc:spChg chg="add mod">
          <ac:chgData name="晓川 王" userId="0941e86cc95b9429" providerId="LiveId" clId="{B6194863-C8E1-E049-9069-04FFC9C3542D}" dt="2024-09-04T15:43:51.072" v="8514" actId="1076"/>
          <ac:spMkLst>
            <pc:docMk/>
            <pc:sldMk cId="1311940369" sldId="307"/>
            <ac:spMk id="25" creationId="{414A3234-D22C-3916-FA8B-E7D8E041010F}"/>
          </ac:spMkLst>
        </pc:spChg>
        <pc:spChg chg="add mod">
          <ac:chgData name="晓川 王" userId="0941e86cc95b9429" providerId="LiveId" clId="{B6194863-C8E1-E049-9069-04FFC9C3542D}" dt="2024-09-04T15:44:31.406" v="8668" actId="1076"/>
          <ac:spMkLst>
            <pc:docMk/>
            <pc:sldMk cId="1311940369" sldId="307"/>
            <ac:spMk id="27" creationId="{B7AA4066-4BF0-D37C-E53E-E5524E736155}"/>
          </ac:spMkLst>
        </pc:spChg>
        <pc:spChg chg="add mod">
          <ac:chgData name="晓川 王" userId="0941e86cc95b9429" providerId="LiveId" clId="{B6194863-C8E1-E049-9069-04FFC9C3542D}" dt="2024-09-04T15:44:07.768" v="8564" actId="1076"/>
          <ac:spMkLst>
            <pc:docMk/>
            <pc:sldMk cId="1311940369" sldId="307"/>
            <ac:spMk id="28" creationId="{0EA78231-A15F-E068-E62F-1E74A404EC58}"/>
          </ac:spMkLst>
        </pc:spChg>
        <pc:spChg chg="add mod">
          <ac:chgData name="晓川 王" userId="0941e86cc95b9429" providerId="LiveId" clId="{B6194863-C8E1-E049-9069-04FFC9C3542D}" dt="2024-09-04T15:44:58.842" v="8697" actId="1076"/>
          <ac:spMkLst>
            <pc:docMk/>
            <pc:sldMk cId="1311940369" sldId="307"/>
            <ac:spMk id="30" creationId="{780D8687-6B97-07C7-78C6-177511EA02B8}"/>
          </ac:spMkLst>
        </pc:spChg>
        <pc:grpChg chg="add del mod">
          <ac:chgData name="晓川 王" userId="0941e86cc95b9429" providerId="LiveId" clId="{B6194863-C8E1-E049-9069-04FFC9C3542D}" dt="2024-09-04T15:43:35.435" v="8509" actId="165"/>
          <ac:grpSpMkLst>
            <pc:docMk/>
            <pc:sldMk cId="1311940369" sldId="307"/>
            <ac:grpSpMk id="20" creationId="{CC54BD33-312E-4ED1-0969-98709FEF246D}"/>
          </ac:grpSpMkLst>
        </pc:grpChg>
        <pc:picChg chg="mod">
          <ac:chgData name="晓川 王" userId="0941e86cc95b9429" providerId="LiveId" clId="{B6194863-C8E1-E049-9069-04FFC9C3542D}" dt="2024-09-04T15:40:49.663" v="8395" actId="1076"/>
          <ac:picMkLst>
            <pc:docMk/>
            <pc:sldMk cId="1311940369" sldId="307"/>
            <ac:picMk id="14" creationId="{4DE2375E-1261-0E4D-E826-159DE4E793BF}"/>
          </ac:picMkLst>
        </pc:picChg>
        <pc:cxnChg chg="mod topLvl">
          <ac:chgData name="晓川 王" userId="0941e86cc95b9429" providerId="LiveId" clId="{B6194863-C8E1-E049-9069-04FFC9C3542D}" dt="2024-09-04T15:43:37.737" v="8510" actId="14100"/>
          <ac:cxnSpMkLst>
            <pc:docMk/>
            <pc:sldMk cId="1311940369" sldId="307"/>
            <ac:cxnSpMk id="22" creationId="{0DFB309B-F227-A81E-038A-18772118128C}"/>
          </ac:cxnSpMkLst>
        </pc:cxnChg>
        <pc:cxnChg chg="add mod">
          <ac:chgData name="晓川 王" userId="0941e86cc95b9429" providerId="LiveId" clId="{B6194863-C8E1-E049-9069-04FFC9C3542D}" dt="2024-09-04T15:43:51.072" v="8514" actId="1076"/>
          <ac:cxnSpMkLst>
            <pc:docMk/>
            <pc:sldMk cId="1311940369" sldId="307"/>
            <ac:cxnSpMk id="26" creationId="{597F3CB9-9904-CFED-31D9-FCBDDBF130E8}"/>
          </ac:cxnSpMkLst>
        </pc:cxnChg>
        <pc:cxnChg chg="add mod">
          <ac:chgData name="晓川 王" userId="0941e86cc95b9429" providerId="LiveId" clId="{B6194863-C8E1-E049-9069-04FFC9C3542D}" dt="2024-09-04T15:44:07.768" v="8564" actId="1076"/>
          <ac:cxnSpMkLst>
            <pc:docMk/>
            <pc:sldMk cId="1311940369" sldId="307"/>
            <ac:cxnSpMk id="29" creationId="{0DFB309B-F227-A81E-038A-18772118128C}"/>
          </ac:cxnSpMkLst>
        </pc:cxnChg>
      </pc:sldChg>
      <pc:sldChg chg="addSp delSp modSp add mod">
        <pc:chgData name="晓川 王" userId="0941e86cc95b9429" providerId="LiveId" clId="{B6194863-C8E1-E049-9069-04FFC9C3542D}" dt="2024-09-04T23:16:01.477" v="9097" actId="207"/>
        <pc:sldMkLst>
          <pc:docMk/>
          <pc:sldMk cId="2498749268" sldId="308"/>
        </pc:sldMkLst>
        <pc:spChg chg="mod">
          <ac:chgData name="晓川 王" userId="0941e86cc95b9429" providerId="LiveId" clId="{B6194863-C8E1-E049-9069-04FFC9C3542D}" dt="2024-09-04T23:02:01.342" v="8717" actId="20577"/>
          <ac:spMkLst>
            <pc:docMk/>
            <pc:sldMk cId="2498749268" sldId="308"/>
            <ac:spMk id="2" creationId="{ABBE793A-423E-4004-0D84-38FEA7EF14EB}"/>
          </ac:spMkLst>
        </pc:spChg>
        <pc:spChg chg="del">
          <ac:chgData name="晓川 王" userId="0941e86cc95b9429" providerId="LiveId" clId="{B6194863-C8E1-E049-9069-04FFC9C3542D}" dt="2024-09-04T23:02:12.810" v="8718" actId="478"/>
          <ac:spMkLst>
            <pc:docMk/>
            <pc:sldMk cId="2498749268" sldId="308"/>
            <ac:spMk id="7" creationId="{29C713AE-7188-BA7A-F478-85CFF9545CB5}"/>
          </ac:spMkLst>
        </pc:spChg>
        <pc:spChg chg="del">
          <ac:chgData name="晓川 王" userId="0941e86cc95b9429" providerId="LiveId" clId="{B6194863-C8E1-E049-9069-04FFC9C3542D}" dt="2024-09-04T23:02:12.810" v="8718" actId="478"/>
          <ac:spMkLst>
            <pc:docMk/>
            <pc:sldMk cId="2498749268" sldId="308"/>
            <ac:spMk id="12" creationId="{F564F132-5380-7A1F-DE8E-D6C0A4DFECE7}"/>
          </ac:spMkLst>
        </pc:spChg>
        <pc:spChg chg="del">
          <ac:chgData name="晓川 王" userId="0941e86cc95b9429" providerId="LiveId" clId="{B6194863-C8E1-E049-9069-04FFC9C3542D}" dt="2024-09-04T23:02:12.810" v="8718" actId="478"/>
          <ac:spMkLst>
            <pc:docMk/>
            <pc:sldMk cId="2498749268" sldId="308"/>
            <ac:spMk id="15" creationId="{117B36E1-4647-95FA-6C13-A04E7586B9C1}"/>
          </ac:spMkLst>
        </pc:spChg>
        <pc:spChg chg="del">
          <ac:chgData name="晓川 王" userId="0941e86cc95b9429" providerId="LiveId" clId="{B6194863-C8E1-E049-9069-04FFC9C3542D}" dt="2024-09-04T23:02:12.810" v="8718" actId="478"/>
          <ac:spMkLst>
            <pc:docMk/>
            <pc:sldMk cId="2498749268" sldId="308"/>
            <ac:spMk id="16" creationId="{2FF7E10F-118E-4EC4-51D6-2FE1F88C59A9}"/>
          </ac:spMkLst>
        </pc:spChg>
        <pc:spChg chg="del">
          <ac:chgData name="晓川 王" userId="0941e86cc95b9429" providerId="LiveId" clId="{B6194863-C8E1-E049-9069-04FFC9C3542D}" dt="2024-09-04T23:02:12.810" v="8718" actId="478"/>
          <ac:spMkLst>
            <pc:docMk/>
            <pc:sldMk cId="2498749268" sldId="308"/>
            <ac:spMk id="18" creationId="{703981E3-1D4D-8603-2DFE-8D1FAA4180EE}"/>
          </ac:spMkLst>
        </pc:spChg>
        <pc:spChg chg="del">
          <ac:chgData name="晓川 王" userId="0941e86cc95b9429" providerId="LiveId" clId="{B6194863-C8E1-E049-9069-04FFC9C3542D}" dt="2024-09-04T23:02:12.810" v="8718" actId="478"/>
          <ac:spMkLst>
            <pc:docMk/>
            <pc:sldMk cId="2498749268" sldId="308"/>
            <ac:spMk id="19" creationId="{8AEAE5D0-9584-C688-9278-4F7FB2E57D94}"/>
          </ac:spMkLst>
        </pc:spChg>
        <pc:spChg chg="add mod">
          <ac:chgData name="晓川 王" userId="0941e86cc95b9429" providerId="LiveId" clId="{B6194863-C8E1-E049-9069-04FFC9C3542D}" dt="2024-09-04T23:14:56.052" v="8870" actId="14100"/>
          <ac:spMkLst>
            <pc:docMk/>
            <pc:sldMk cId="2498749268" sldId="308"/>
            <ac:spMk id="20" creationId="{3513E9F7-38B0-BC22-234A-C99E40AC1107}"/>
          </ac:spMkLst>
        </pc:spChg>
        <pc:spChg chg="del">
          <ac:chgData name="晓川 王" userId="0941e86cc95b9429" providerId="LiveId" clId="{B6194863-C8E1-E049-9069-04FFC9C3542D}" dt="2024-09-04T23:02:12.810" v="8718" actId="478"/>
          <ac:spMkLst>
            <pc:docMk/>
            <pc:sldMk cId="2498749268" sldId="308"/>
            <ac:spMk id="21" creationId="{973E95D6-1ED8-A680-A636-CFA722A4C304}"/>
          </ac:spMkLst>
        </pc:spChg>
        <pc:spChg chg="add mod">
          <ac:chgData name="晓川 王" userId="0941e86cc95b9429" providerId="LiveId" clId="{B6194863-C8E1-E049-9069-04FFC9C3542D}" dt="2024-09-04T23:16:01.477" v="9097" actId="207"/>
          <ac:spMkLst>
            <pc:docMk/>
            <pc:sldMk cId="2498749268" sldId="308"/>
            <ac:spMk id="23" creationId="{E12BD472-0159-FF8F-169A-85A491C7028C}"/>
          </ac:spMkLst>
        </pc:spChg>
        <pc:spChg chg="del">
          <ac:chgData name="晓川 王" userId="0941e86cc95b9429" providerId="LiveId" clId="{B6194863-C8E1-E049-9069-04FFC9C3542D}" dt="2024-09-04T23:02:12.810" v="8718" actId="478"/>
          <ac:spMkLst>
            <pc:docMk/>
            <pc:sldMk cId="2498749268" sldId="308"/>
            <ac:spMk id="24" creationId="{6A957FFD-992E-C183-FF4B-6DB772682AF9}"/>
          </ac:spMkLst>
        </pc:spChg>
        <pc:spChg chg="del">
          <ac:chgData name="晓川 王" userId="0941e86cc95b9429" providerId="LiveId" clId="{B6194863-C8E1-E049-9069-04FFC9C3542D}" dt="2024-09-04T23:02:12.810" v="8718" actId="478"/>
          <ac:spMkLst>
            <pc:docMk/>
            <pc:sldMk cId="2498749268" sldId="308"/>
            <ac:spMk id="25" creationId="{FF8536B8-7A98-1AAC-8AAB-C5A0AB3420F1}"/>
          </ac:spMkLst>
        </pc:spChg>
        <pc:spChg chg="del">
          <ac:chgData name="晓川 王" userId="0941e86cc95b9429" providerId="LiveId" clId="{B6194863-C8E1-E049-9069-04FFC9C3542D}" dt="2024-09-04T23:02:12.810" v="8718" actId="478"/>
          <ac:spMkLst>
            <pc:docMk/>
            <pc:sldMk cId="2498749268" sldId="308"/>
            <ac:spMk id="27" creationId="{47288B9D-8120-CC3D-D1BF-CA619A1E8E06}"/>
          </ac:spMkLst>
        </pc:spChg>
        <pc:spChg chg="del">
          <ac:chgData name="晓川 王" userId="0941e86cc95b9429" providerId="LiveId" clId="{B6194863-C8E1-E049-9069-04FFC9C3542D}" dt="2024-09-04T23:02:12.810" v="8718" actId="478"/>
          <ac:spMkLst>
            <pc:docMk/>
            <pc:sldMk cId="2498749268" sldId="308"/>
            <ac:spMk id="28" creationId="{91E2A7CF-C5C2-05C0-7B58-52E14FE970E6}"/>
          </ac:spMkLst>
        </pc:spChg>
        <pc:spChg chg="del">
          <ac:chgData name="晓川 王" userId="0941e86cc95b9429" providerId="LiveId" clId="{B6194863-C8E1-E049-9069-04FFC9C3542D}" dt="2024-09-04T23:02:12.810" v="8718" actId="478"/>
          <ac:spMkLst>
            <pc:docMk/>
            <pc:sldMk cId="2498749268" sldId="308"/>
            <ac:spMk id="30" creationId="{317C897A-9C39-708F-F248-02CEAF24E7E4}"/>
          </ac:spMkLst>
        </pc:spChg>
        <pc:picChg chg="add mod">
          <ac:chgData name="晓川 王" userId="0941e86cc95b9429" providerId="LiveId" clId="{B6194863-C8E1-E049-9069-04FFC9C3542D}" dt="2024-09-04T23:02:50.567" v="8720"/>
          <ac:picMkLst>
            <pc:docMk/>
            <pc:sldMk cId="2498749268" sldId="308"/>
            <ac:picMk id="8" creationId="{A201E52C-838D-C04A-1561-BBB44FA73BE7}"/>
          </ac:picMkLst>
        </pc:picChg>
        <pc:picChg chg="add mod">
          <ac:chgData name="晓川 王" userId="0941e86cc95b9429" providerId="LiveId" clId="{B6194863-C8E1-E049-9069-04FFC9C3542D}" dt="2024-09-04T23:02:58.026" v="8722"/>
          <ac:picMkLst>
            <pc:docMk/>
            <pc:sldMk cId="2498749268" sldId="308"/>
            <ac:picMk id="10" creationId="{9DB4DE9B-0022-116D-00F8-0E215EF34D74}"/>
          </ac:picMkLst>
        </pc:picChg>
        <pc:picChg chg="del">
          <ac:chgData name="晓川 王" userId="0941e86cc95b9429" providerId="LiveId" clId="{B6194863-C8E1-E049-9069-04FFC9C3542D}" dt="2024-09-04T23:02:12.810" v="8718" actId="478"/>
          <ac:picMkLst>
            <pc:docMk/>
            <pc:sldMk cId="2498749268" sldId="308"/>
            <ac:picMk id="13" creationId="{695A9FCD-16DF-B6F9-CDD9-93F0601DEE0D}"/>
          </ac:picMkLst>
        </pc:picChg>
        <pc:picChg chg="del">
          <ac:chgData name="晓川 王" userId="0941e86cc95b9429" providerId="LiveId" clId="{B6194863-C8E1-E049-9069-04FFC9C3542D}" dt="2024-09-04T23:02:12.810" v="8718" actId="478"/>
          <ac:picMkLst>
            <pc:docMk/>
            <pc:sldMk cId="2498749268" sldId="308"/>
            <ac:picMk id="14" creationId="{394919CB-C61E-6F3C-20AC-547E03EEAE47}"/>
          </ac:picMkLst>
        </pc:picChg>
        <pc:picChg chg="add mod">
          <ac:chgData name="晓川 王" userId="0941e86cc95b9429" providerId="LiveId" clId="{B6194863-C8E1-E049-9069-04FFC9C3542D}" dt="2024-09-04T23:14:58.613" v="8871" actId="1076"/>
          <ac:picMkLst>
            <pc:docMk/>
            <pc:sldMk cId="2498749268" sldId="308"/>
            <ac:picMk id="17" creationId="{7BDC165B-D3AE-70B5-919B-F41533BCA558}"/>
          </ac:picMkLst>
        </pc:picChg>
        <pc:cxnChg chg="del mod">
          <ac:chgData name="晓川 王" userId="0941e86cc95b9429" providerId="LiveId" clId="{B6194863-C8E1-E049-9069-04FFC9C3542D}" dt="2024-09-04T23:02:12.810" v="8718" actId="478"/>
          <ac:cxnSpMkLst>
            <pc:docMk/>
            <pc:sldMk cId="2498749268" sldId="308"/>
            <ac:cxnSpMk id="22" creationId="{2D3CCFB5-367D-650E-3B0F-AD115863B7FD}"/>
          </ac:cxnSpMkLst>
        </pc:cxnChg>
        <pc:cxnChg chg="del mod">
          <ac:chgData name="晓川 王" userId="0941e86cc95b9429" providerId="LiveId" clId="{B6194863-C8E1-E049-9069-04FFC9C3542D}" dt="2024-09-04T23:02:12.810" v="8718" actId="478"/>
          <ac:cxnSpMkLst>
            <pc:docMk/>
            <pc:sldMk cId="2498749268" sldId="308"/>
            <ac:cxnSpMk id="26" creationId="{1D72E7FA-EB61-00C5-211A-BF9A185C70C7}"/>
          </ac:cxnSpMkLst>
        </pc:cxnChg>
        <pc:cxnChg chg="del mod">
          <ac:chgData name="晓川 王" userId="0941e86cc95b9429" providerId="LiveId" clId="{B6194863-C8E1-E049-9069-04FFC9C3542D}" dt="2024-09-04T23:02:12.810" v="8718" actId="478"/>
          <ac:cxnSpMkLst>
            <pc:docMk/>
            <pc:sldMk cId="2498749268" sldId="308"/>
            <ac:cxnSpMk id="29" creationId="{523017E4-290B-B44B-1D51-672D49BEA9C5}"/>
          </ac:cxnSpMkLst>
        </pc:cxnChg>
      </pc:sldChg>
      <pc:sldChg chg="addSp delSp modSp add mod">
        <pc:chgData name="晓川 王" userId="0941e86cc95b9429" providerId="LiveId" clId="{B6194863-C8E1-E049-9069-04FFC9C3542D}" dt="2024-09-04T23:28:32.219" v="9797" actId="14100"/>
        <pc:sldMkLst>
          <pc:docMk/>
          <pc:sldMk cId="383894995" sldId="309"/>
        </pc:sldMkLst>
        <pc:spChg chg="add mod">
          <ac:chgData name="晓川 王" userId="0941e86cc95b9429" providerId="LiveId" clId="{B6194863-C8E1-E049-9069-04FFC9C3542D}" dt="2024-09-04T23:28:32.219" v="9797" actId="14100"/>
          <ac:spMkLst>
            <pc:docMk/>
            <pc:sldMk cId="383894995" sldId="309"/>
            <ac:spMk id="8" creationId="{8FE0EADD-610C-2C66-D6AB-F6C52331DFFF}"/>
          </ac:spMkLst>
        </pc:spChg>
        <pc:spChg chg="add mod">
          <ac:chgData name="晓川 王" userId="0941e86cc95b9429" providerId="LiveId" clId="{B6194863-C8E1-E049-9069-04FFC9C3542D}" dt="2024-09-04T23:26:00.388" v="9688" actId="1076"/>
          <ac:spMkLst>
            <pc:docMk/>
            <pc:sldMk cId="383894995" sldId="309"/>
            <ac:spMk id="10" creationId="{8D857C5E-FE72-87F1-B58E-7B477266F7DC}"/>
          </ac:spMkLst>
        </pc:spChg>
        <pc:spChg chg="add mod">
          <ac:chgData name="晓川 王" userId="0941e86cc95b9429" providerId="LiveId" clId="{B6194863-C8E1-E049-9069-04FFC9C3542D}" dt="2024-09-04T23:28:22.652" v="9795" actId="207"/>
          <ac:spMkLst>
            <pc:docMk/>
            <pc:sldMk cId="383894995" sldId="309"/>
            <ac:spMk id="11" creationId="{8D4D0681-540B-82D4-7CC4-1B549CCA3099}"/>
          </ac:spMkLst>
        </pc:spChg>
        <pc:spChg chg="add mod">
          <ac:chgData name="晓川 王" userId="0941e86cc95b9429" providerId="LiveId" clId="{B6194863-C8E1-E049-9069-04FFC9C3542D}" dt="2024-09-04T23:28:22.652" v="9795" actId="207"/>
          <ac:spMkLst>
            <pc:docMk/>
            <pc:sldMk cId="383894995" sldId="309"/>
            <ac:spMk id="12" creationId="{70D17F58-81AA-5DAF-E7C8-7E27536886B3}"/>
          </ac:spMkLst>
        </pc:spChg>
        <pc:spChg chg="add mod">
          <ac:chgData name="晓川 王" userId="0941e86cc95b9429" providerId="LiveId" clId="{B6194863-C8E1-E049-9069-04FFC9C3542D}" dt="2024-09-04T23:26:13.986" v="9691" actId="1076"/>
          <ac:spMkLst>
            <pc:docMk/>
            <pc:sldMk cId="383894995" sldId="309"/>
            <ac:spMk id="13" creationId="{78E3A491-CB39-F65F-4F70-48181BEA08BF}"/>
          </ac:spMkLst>
        </pc:spChg>
        <pc:spChg chg="add mod">
          <ac:chgData name="晓川 王" userId="0941e86cc95b9429" providerId="LiveId" clId="{B6194863-C8E1-E049-9069-04FFC9C3542D}" dt="2024-09-04T23:28:22.652" v="9795" actId="207"/>
          <ac:spMkLst>
            <pc:docMk/>
            <pc:sldMk cId="383894995" sldId="309"/>
            <ac:spMk id="14" creationId="{8D4D0681-540B-82D4-7CC4-1B549CCA3099}"/>
          </ac:spMkLst>
        </pc:spChg>
        <pc:spChg chg="add mod">
          <ac:chgData name="晓川 王" userId="0941e86cc95b9429" providerId="LiveId" clId="{B6194863-C8E1-E049-9069-04FFC9C3542D}" dt="2024-09-04T23:26:31.251" v="9697" actId="1076"/>
          <ac:spMkLst>
            <pc:docMk/>
            <pc:sldMk cId="383894995" sldId="309"/>
            <ac:spMk id="15" creationId="{8D857C5E-FE72-87F1-B58E-7B477266F7DC}"/>
          </ac:spMkLst>
        </pc:spChg>
        <pc:spChg chg="add mod">
          <ac:chgData name="晓川 王" userId="0941e86cc95b9429" providerId="LiveId" clId="{B6194863-C8E1-E049-9069-04FFC9C3542D}" dt="2024-09-04T23:28:22.652" v="9795" actId="207"/>
          <ac:spMkLst>
            <pc:docMk/>
            <pc:sldMk cId="383894995" sldId="309"/>
            <ac:spMk id="16" creationId="{8D4D0681-540B-82D4-7CC4-1B549CCA3099}"/>
          </ac:spMkLst>
        </pc:spChg>
        <pc:spChg chg="add mod">
          <ac:chgData name="晓川 王" userId="0941e86cc95b9429" providerId="LiveId" clId="{B6194863-C8E1-E049-9069-04FFC9C3542D}" dt="2024-09-04T23:26:51.486" v="9701" actId="1076"/>
          <ac:spMkLst>
            <pc:docMk/>
            <pc:sldMk cId="383894995" sldId="309"/>
            <ac:spMk id="18" creationId="{8D857C5E-FE72-87F1-B58E-7B477266F7DC}"/>
          </ac:spMkLst>
        </pc:spChg>
        <pc:spChg chg="add mod">
          <ac:chgData name="晓川 王" userId="0941e86cc95b9429" providerId="LiveId" clId="{B6194863-C8E1-E049-9069-04FFC9C3542D}" dt="2024-09-04T23:28:22.652" v="9795" actId="207"/>
          <ac:spMkLst>
            <pc:docMk/>
            <pc:sldMk cId="383894995" sldId="309"/>
            <ac:spMk id="19" creationId="{8D4D0681-540B-82D4-7CC4-1B549CCA3099}"/>
          </ac:spMkLst>
        </pc:spChg>
        <pc:spChg chg="mod">
          <ac:chgData name="晓川 王" userId="0941e86cc95b9429" providerId="LiveId" clId="{B6194863-C8E1-E049-9069-04FFC9C3542D}" dt="2024-09-04T23:22:54.598" v="9459" actId="207"/>
          <ac:spMkLst>
            <pc:docMk/>
            <pc:sldMk cId="383894995" sldId="309"/>
            <ac:spMk id="20" creationId="{A7E574B1-4695-8EC3-DA45-5937526E500F}"/>
          </ac:spMkLst>
        </pc:spChg>
        <pc:spChg chg="add mod">
          <ac:chgData name="晓川 王" userId="0941e86cc95b9429" providerId="LiveId" clId="{B6194863-C8E1-E049-9069-04FFC9C3542D}" dt="2024-09-04T23:27:05.894" v="9705" actId="1076"/>
          <ac:spMkLst>
            <pc:docMk/>
            <pc:sldMk cId="383894995" sldId="309"/>
            <ac:spMk id="21" creationId="{8D857C5E-FE72-87F1-B58E-7B477266F7DC}"/>
          </ac:spMkLst>
        </pc:spChg>
        <pc:spChg chg="add mod">
          <ac:chgData name="晓川 王" userId="0941e86cc95b9429" providerId="LiveId" clId="{B6194863-C8E1-E049-9069-04FFC9C3542D}" dt="2024-09-04T23:28:22.652" v="9795" actId="207"/>
          <ac:spMkLst>
            <pc:docMk/>
            <pc:sldMk cId="383894995" sldId="309"/>
            <ac:spMk id="22" creationId="{EBCB0C8B-596E-FB0E-E13F-A01E39055587}"/>
          </ac:spMkLst>
        </pc:spChg>
        <pc:spChg chg="del">
          <ac:chgData name="晓川 王" userId="0941e86cc95b9429" providerId="LiveId" clId="{B6194863-C8E1-E049-9069-04FFC9C3542D}" dt="2024-09-04T23:18:21.613" v="9230" actId="478"/>
          <ac:spMkLst>
            <pc:docMk/>
            <pc:sldMk cId="383894995" sldId="309"/>
            <ac:spMk id="23" creationId="{CE3FAF54-3ECC-5ABA-141F-4641AF650303}"/>
          </ac:spMkLst>
        </pc:spChg>
        <pc:spChg chg="add mod">
          <ac:chgData name="晓川 王" userId="0941e86cc95b9429" providerId="LiveId" clId="{B6194863-C8E1-E049-9069-04FFC9C3542D}" dt="2024-09-04T23:27:24.352" v="9732" actId="1076"/>
          <ac:spMkLst>
            <pc:docMk/>
            <pc:sldMk cId="383894995" sldId="309"/>
            <ac:spMk id="24" creationId="{4381DD7A-F239-9E06-4511-3A27B431868B}"/>
          </ac:spMkLst>
        </pc:spChg>
        <pc:spChg chg="add mod">
          <ac:chgData name="晓川 王" userId="0941e86cc95b9429" providerId="LiveId" clId="{B6194863-C8E1-E049-9069-04FFC9C3542D}" dt="2024-09-04T23:28:22.652" v="9795" actId="207"/>
          <ac:spMkLst>
            <pc:docMk/>
            <pc:sldMk cId="383894995" sldId="309"/>
            <ac:spMk id="25" creationId="{8D4D0681-540B-82D4-7CC4-1B549CCA3099}"/>
          </ac:spMkLst>
        </pc:spChg>
        <pc:spChg chg="add mod">
          <ac:chgData name="晓川 王" userId="0941e86cc95b9429" providerId="LiveId" clId="{B6194863-C8E1-E049-9069-04FFC9C3542D}" dt="2024-09-04T23:27:41.376" v="9756" actId="1076"/>
          <ac:spMkLst>
            <pc:docMk/>
            <pc:sldMk cId="383894995" sldId="309"/>
            <ac:spMk id="26" creationId="{8D857C5E-FE72-87F1-B58E-7B477266F7DC}"/>
          </ac:spMkLst>
        </pc:spChg>
        <pc:spChg chg="add mod">
          <ac:chgData name="晓川 王" userId="0941e86cc95b9429" providerId="LiveId" clId="{B6194863-C8E1-E049-9069-04FFC9C3542D}" dt="2024-09-04T23:28:22.652" v="9795" actId="207"/>
          <ac:spMkLst>
            <pc:docMk/>
            <pc:sldMk cId="383894995" sldId="309"/>
            <ac:spMk id="27" creationId="{8D4D0681-540B-82D4-7CC4-1B549CCA3099}"/>
          </ac:spMkLst>
        </pc:spChg>
        <pc:spChg chg="add mod">
          <ac:chgData name="晓川 王" userId="0941e86cc95b9429" providerId="LiveId" clId="{B6194863-C8E1-E049-9069-04FFC9C3542D}" dt="2024-09-04T23:28:06.644" v="9792" actId="1076"/>
          <ac:spMkLst>
            <pc:docMk/>
            <pc:sldMk cId="383894995" sldId="309"/>
            <ac:spMk id="28" creationId="{8D857C5E-FE72-87F1-B58E-7B477266F7DC}"/>
          </ac:spMkLst>
        </pc:spChg>
        <pc:graphicFrameChg chg="add mod modGraphic">
          <ac:chgData name="晓川 王" userId="0941e86cc95b9429" providerId="LiveId" clId="{B6194863-C8E1-E049-9069-04FFC9C3542D}" dt="2024-09-04T23:23:18.481" v="9467" actId="14100"/>
          <ac:graphicFrameMkLst>
            <pc:docMk/>
            <pc:sldMk cId="383894995" sldId="309"/>
            <ac:graphicFrameMk id="7" creationId="{391579D1-66E7-C712-CC4D-657E76E50C7E}"/>
          </ac:graphicFrameMkLst>
        </pc:graphicFrameChg>
        <pc:picChg chg="del">
          <ac:chgData name="晓川 王" userId="0941e86cc95b9429" providerId="LiveId" clId="{B6194863-C8E1-E049-9069-04FFC9C3542D}" dt="2024-09-04T23:18:19.209" v="9229" actId="478"/>
          <ac:picMkLst>
            <pc:docMk/>
            <pc:sldMk cId="383894995" sldId="309"/>
            <ac:picMk id="17" creationId="{834D7664-C487-48BC-CA43-A39C98DB128E}"/>
          </ac:picMkLst>
        </pc:picChg>
      </pc:sldChg>
      <pc:sldChg chg="addSp delSp modSp add mod">
        <pc:chgData name="晓川 王" userId="0941e86cc95b9429" providerId="LiveId" clId="{B6194863-C8E1-E049-9069-04FFC9C3542D}" dt="2024-09-04T23:33:40.993" v="10341" actId="1076"/>
        <pc:sldMkLst>
          <pc:docMk/>
          <pc:sldMk cId="1275661661" sldId="310"/>
        </pc:sldMkLst>
        <pc:spChg chg="mod">
          <ac:chgData name="晓川 王" userId="0941e86cc95b9429" providerId="LiveId" clId="{B6194863-C8E1-E049-9069-04FFC9C3542D}" dt="2024-09-04T23:33:40.993" v="10341" actId="1076"/>
          <ac:spMkLst>
            <pc:docMk/>
            <pc:sldMk cId="1275661661" sldId="310"/>
            <ac:spMk id="8" creationId="{F27C463A-DF94-CFE2-A253-ADD83E76D810}"/>
          </ac:spMkLst>
        </pc:spChg>
        <pc:spChg chg="del">
          <ac:chgData name="晓川 王" userId="0941e86cc95b9429" providerId="LiveId" clId="{B6194863-C8E1-E049-9069-04FFC9C3542D}" dt="2024-09-04T23:29:43.066" v="9799" actId="478"/>
          <ac:spMkLst>
            <pc:docMk/>
            <pc:sldMk cId="1275661661" sldId="310"/>
            <ac:spMk id="10" creationId="{85503650-E280-1A7D-C511-1223FCFF0562}"/>
          </ac:spMkLst>
        </pc:spChg>
        <pc:spChg chg="del">
          <ac:chgData name="晓川 王" userId="0941e86cc95b9429" providerId="LiveId" clId="{B6194863-C8E1-E049-9069-04FFC9C3542D}" dt="2024-09-04T23:29:43.066" v="9799" actId="478"/>
          <ac:spMkLst>
            <pc:docMk/>
            <pc:sldMk cId="1275661661" sldId="310"/>
            <ac:spMk id="11" creationId="{213D40BD-1504-86D4-9174-5E1723714040}"/>
          </ac:spMkLst>
        </pc:spChg>
        <pc:spChg chg="del">
          <ac:chgData name="晓川 王" userId="0941e86cc95b9429" providerId="LiveId" clId="{B6194863-C8E1-E049-9069-04FFC9C3542D}" dt="2024-09-04T23:29:43.066" v="9799" actId="478"/>
          <ac:spMkLst>
            <pc:docMk/>
            <pc:sldMk cId="1275661661" sldId="310"/>
            <ac:spMk id="12" creationId="{27B654C4-FD8F-F801-4A5F-56B838645821}"/>
          </ac:spMkLst>
        </pc:spChg>
        <pc:spChg chg="del">
          <ac:chgData name="晓川 王" userId="0941e86cc95b9429" providerId="LiveId" clId="{B6194863-C8E1-E049-9069-04FFC9C3542D}" dt="2024-09-04T23:29:43.066" v="9799" actId="478"/>
          <ac:spMkLst>
            <pc:docMk/>
            <pc:sldMk cId="1275661661" sldId="310"/>
            <ac:spMk id="13" creationId="{E8780278-A21F-2527-C01B-45F349C9D0FB}"/>
          </ac:spMkLst>
        </pc:spChg>
        <pc:spChg chg="del">
          <ac:chgData name="晓川 王" userId="0941e86cc95b9429" providerId="LiveId" clId="{B6194863-C8E1-E049-9069-04FFC9C3542D}" dt="2024-09-04T23:29:43.066" v="9799" actId="478"/>
          <ac:spMkLst>
            <pc:docMk/>
            <pc:sldMk cId="1275661661" sldId="310"/>
            <ac:spMk id="14" creationId="{E5B5738C-73AD-7D43-E06F-73848BADA1B4}"/>
          </ac:spMkLst>
        </pc:spChg>
        <pc:spChg chg="del">
          <ac:chgData name="晓川 王" userId="0941e86cc95b9429" providerId="LiveId" clId="{B6194863-C8E1-E049-9069-04FFC9C3542D}" dt="2024-09-04T23:29:43.066" v="9799" actId="478"/>
          <ac:spMkLst>
            <pc:docMk/>
            <pc:sldMk cId="1275661661" sldId="310"/>
            <ac:spMk id="15" creationId="{7278E593-1F16-DAE5-9576-842101CFBA4C}"/>
          </ac:spMkLst>
        </pc:spChg>
        <pc:spChg chg="del">
          <ac:chgData name="晓川 王" userId="0941e86cc95b9429" providerId="LiveId" clId="{B6194863-C8E1-E049-9069-04FFC9C3542D}" dt="2024-09-04T23:29:43.066" v="9799" actId="478"/>
          <ac:spMkLst>
            <pc:docMk/>
            <pc:sldMk cId="1275661661" sldId="310"/>
            <ac:spMk id="16" creationId="{6285CBC0-A450-7481-D826-79243F04299A}"/>
          </ac:spMkLst>
        </pc:spChg>
        <pc:spChg chg="del">
          <ac:chgData name="晓川 王" userId="0941e86cc95b9429" providerId="LiveId" clId="{B6194863-C8E1-E049-9069-04FFC9C3542D}" dt="2024-09-04T23:29:43.066" v="9799" actId="478"/>
          <ac:spMkLst>
            <pc:docMk/>
            <pc:sldMk cId="1275661661" sldId="310"/>
            <ac:spMk id="18" creationId="{2E3D7D96-B59C-FE7D-77B0-3C4EFFB9702E}"/>
          </ac:spMkLst>
        </pc:spChg>
        <pc:spChg chg="del">
          <ac:chgData name="晓川 王" userId="0941e86cc95b9429" providerId="LiveId" clId="{B6194863-C8E1-E049-9069-04FFC9C3542D}" dt="2024-09-04T23:29:43.066" v="9799" actId="478"/>
          <ac:spMkLst>
            <pc:docMk/>
            <pc:sldMk cId="1275661661" sldId="310"/>
            <ac:spMk id="19" creationId="{9C4864F6-BB7C-338E-DB69-7869117AA7D5}"/>
          </ac:spMkLst>
        </pc:spChg>
        <pc:spChg chg="mod">
          <ac:chgData name="晓川 王" userId="0941e86cc95b9429" providerId="LiveId" clId="{B6194863-C8E1-E049-9069-04FFC9C3542D}" dt="2024-09-04T23:33:40.993" v="10341" actId="1076"/>
          <ac:spMkLst>
            <pc:docMk/>
            <pc:sldMk cId="1275661661" sldId="310"/>
            <ac:spMk id="20" creationId="{CBB5CD62-C704-23FD-7911-CCEAF8103926}"/>
          </ac:spMkLst>
        </pc:spChg>
        <pc:spChg chg="del">
          <ac:chgData name="晓川 王" userId="0941e86cc95b9429" providerId="LiveId" clId="{B6194863-C8E1-E049-9069-04FFC9C3542D}" dt="2024-09-04T23:29:43.066" v="9799" actId="478"/>
          <ac:spMkLst>
            <pc:docMk/>
            <pc:sldMk cId="1275661661" sldId="310"/>
            <ac:spMk id="21" creationId="{4A83CB75-D788-9001-FA1E-5DE0D51F4683}"/>
          </ac:spMkLst>
        </pc:spChg>
        <pc:spChg chg="del">
          <ac:chgData name="晓川 王" userId="0941e86cc95b9429" providerId="LiveId" clId="{B6194863-C8E1-E049-9069-04FFC9C3542D}" dt="2024-09-04T23:29:43.066" v="9799" actId="478"/>
          <ac:spMkLst>
            <pc:docMk/>
            <pc:sldMk cId="1275661661" sldId="310"/>
            <ac:spMk id="22" creationId="{7232B207-73A4-8CDF-A9A3-8351619E7C53}"/>
          </ac:spMkLst>
        </pc:spChg>
        <pc:spChg chg="del">
          <ac:chgData name="晓川 王" userId="0941e86cc95b9429" providerId="LiveId" clId="{B6194863-C8E1-E049-9069-04FFC9C3542D}" dt="2024-09-04T23:29:43.066" v="9799" actId="478"/>
          <ac:spMkLst>
            <pc:docMk/>
            <pc:sldMk cId="1275661661" sldId="310"/>
            <ac:spMk id="24" creationId="{1EA2E8D8-411A-9DA8-92F8-B811D87C3CEB}"/>
          </ac:spMkLst>
        </pc:spChg>
        <pc:spChg chg="del">
          <ac:chgData name="晓川 王" userId="0941e86cc95b9429" providerId="LiveId" clId="{B6194863-C8E1-E049-9069-04FFC9C3542D}" dt="2024-09-04T23:29:43.066" v="9799" actId="478"/>
          <ac:spMkLst>
            <pc:docMk/>
            <pc:sldMk cId="1275661661" sldId="310"/>
            <ac:spMk id="25" creationId="{CE185637-97D3-692A-35B4-795D50BC1A15}"/>
          </ac:spMkLst>
        </pc:spChg>
        <pc:spChg chg="del">
          <ac:chgData name="晓川 王" userId="0941e86cc95b9429" providerId="LiveId" clId="{B6194863-C8E1-E049-9069-04FFC9C3542D}" dt="2024-09-04T23:29:43.066" v="9799" actId="478"/>
          <ac:spMkLst>
            <pc:docMk/>
            <pc:sldMk cId="1275661661" sldId="310"/>
            <ac:spMk id="26" creationId="{FC215C5D-FFAA-EFE1-1FEB-A2F501C8397F}"/>
          </ac:spMkLst>
        </pc:spChg>
        <pc:spChg chg="del">
          <ac:chgData name="晓川 王" userId="0941e86cc95b9429" providerId="LiveId" clId="{B6194863-C8E1-E049-9069-04FFC9C3542D}" dt="2024-09-04T23:29:43.066" v="9799" actId="478"/>
          <ac:spMkLst>
            <pc:docMk/>
            <pc:sldMk cId="1275661661" sldId="310"/>
            <ac:spMk id="27" creationId="{67A9D9C1-DD50-8D00-B8F3-CDB06E133CD4}"/>
          </ac:spMkLst>
        </pc:spChg>
        <pc:spChg chg="del">
          <ac:chgData name="晓川 王" userId="0941e86cc95b9429" providerId="LiveId" clId="{B6194863-C8E1-E049-9069-04FFC9C3542D}" dt="2024-09-04T23:29:43.066" v="9799" actId="478"/>
          <ac:spMkLst>
            <pc:docMk/>
            <pc:sldMk cId="1275661661" sldId="310"/>
            <ac:spMk id="28" creationId="{2E252206-192B-207F-F170-163DC481D347}"/>
          </ac:spMkLst>
        </pc:spChg>
        <pc:graphicFrameChg chg="mod">
          <ac:chgData name="晓川 王" userId="0941e86cc95b9429" providerId="LiveId" clId="{B6194863-C8E1-E049-9069-04FFC9C3542D}" dt="2024-09-04T23:33:40.993" v="10341" actId="1076"/>
          <ac:graphicFrameMkLst>
            <pc:docMk/>
            <pc:sldMk cId="1275661661" sldId="310"/>
            <ac:graphicFrameMk id="7" creationId="{65C4AAD0-BF31-70F4-3D28-4717B8A173FD}"/>
          </ac:graphicFrameMkLst>
        </pc:graphicFrameChg>
        <pc:cxnChg chg="add mod">
          <ac:chgData name="晓川 王" userId="0941e86cc95b9429" providerId="LiveId" clId="{B6194863-C8E1-E049-9069-04FFC9C3542D}" dt="2024-09-04T23:33:40.993" v="10341" actId="1076"/>
          <ac:cxnSpMkLst>
            <pc:docMk/>
            <pc:sldMk cId="1275661661" sldId="310"/>
            <ac:cxnSpMk id="23" creationId="{BD071A19-80C5-3C14-6DE2-59979247A602}"/>
          </ac:cxnSpMkLst>
        </pc:cxnChg>
      </pc:sldChg>
      <pc:sldChg chg="addSp delSp modSp add mod">
        <pc:chgData name="晓川 王" userId="0941e86cc95b9429" providerId="LiveId" clId="{B6194863-C8E1-E049-9069-04FFC9C3542D}" dt="2024-09-04T23:40:25.697" v="10971" actId="207"/>
        <pc:sldMkLst>
          <pc:docMk/>
          <pc:sldMk cId="2630035896" sldId="311"/>
        </pc:sldMkLst>
        <pc:spChg chg="mod">
          <ac:chgData name="晓川 王" userId="0941e86cc95b9429" providerId="LiveId" clId="{B6194863-C8E1-E049-9069-04FFC9C3542D}" dt="2024-09-04T23:34:10.451" v="10358" actId="20577"/>
          <ac:spMkLst>
            <pc:docMk/>
            <pc:sldMk cId="2630035896" sldId="311"/>
            <ac:spMk id="2" creationId="{0C5AB758-BC1E-C2EE-1788-059AF63C5258}"/>
          </ac:spMkLst>
        </pc:spChg>
        <pc:spChg chg="del">
          <ac:chgData name="晓川 王" userId="0941e86cc95b9429" providerId="LiveId" clId="{B6194863-C8E1-E049-9069-04FFC9C3542D}" dt="2024-09-04T23:34:26.208" v="10359" actId="478"/>
          <ac:spMkLst>
            <pc:docMk/>
            <pc:sldMk cId="2630035896" sldId="311"/>
            <ac:spMk id="8" creationId="{29A749F0-19FC-054A-9024-64A1AE5827A0}"/>
          </ac:spMkLst>
        </pc:spChg>
        <pc:spChg chg="add mod">
          <ac:chgData name="晓川 王" userId="0941e86cc95b9429" providerId="LiveId" clId="{B6194863-C8E1-E049-9069-04FFC9C3542D}" dt="2024-09-04T23:36:39.638" v="10393" actId="1076"/>
          <ac:spMkLst>
            <pc:docMk/>
            <pc:sldMk cId="2630035896" sldId="311"/>
            <ac:spMk id="12" creationId="{33C82A9D-1BA3-9B86-A63E-AD6A2F2C78C5}"/>
          </ac:spMkLst>
        </pc:spChg>
        <pc:spChg chg="add mod">
          <ac:chgData name="晓川 王" userId="0941e86cc95b9429" providerId="LiveId" clId="{B6194863-C8E1-E049-9069-04FFC9C3542D}" dt="2024-09-04T23:40:25.697" v="10971" actId="207"/>
          <ac:spMkLst>
            <pc:docMk/>
            <pc:sldMk cId="2630035896" sldId="311"/>
            <ac:spMk id="13" creationId="{E1176288-3694-98A3-930C-B80F3C26990A}"/>
          </ac:spMkLst>
        </pc:spChg>
        <pc:spChg chg="add mod">
          <ac:chgData name="晓川 王" userId="0941e86cc95b9429" providerId="LiveId" clId="{B6194863-C8E1-E049-9069-04FFC9C3542D}" dt="2024-09-04T23:40:25.697" v="10971" actId="207"/>
          <ac:spMkLst>
            <pc:docMk/>
            <pc:sldMk cId="2630035896" sldId="311"/>
            <ac:spMk id="14" creationId="{78ED6164-1543-2613-AC19-F6E4908F6341}"/>
          </ac:spMkLst>
        </pc:spChg>
        <pc:spChg chg="del">
          <ac:chgData name="晓川 王" userId="0941e86cc95b9429" providerId="LiveId" clId="{B6194863-C8E1-E049-9069-04FFC9C3542D}" dt="2024-09-04T23:34:26.208" v="10359" actId="478"/>
          <ac:spMkLst>
            <pc:docMk/>
            <pc:sldMk cId="2630035896" sldId="311"/>
            <ac:spMk id="20" creationId="{DB8AD5CA-431D-27D7-7015-5758A713AC26}"/>
          </ac:spMkLst>
        </pc:spChg>
        <pc:graphicFrameChg chg="del">
          <ac:chgData name="晓川 王" userId="0941e86cc95b9429" providerId="LiveId" clId="{B6194863-C8E1-E049-9069-04FFC9C3542D}" dt="2024-09-04T23:34:26.208" v="10359" actId="478"/>
          <ac:graphicFrameMkLst>
            <pc:docMk/>
            <pc:sldMk cId="2630035896" sldId="311"/>
            <ac:graphicFrameMk id="7" creationId="{56FFF491-6A8F-E8F9-84D2-76E5DC7BEC9F}"/>
          </ac:graphicFrameMkLst>
        </pc:graphicFrameChg>
        <pc:picChg chg="add mod">
          <ac:chgData name="晓川 王" userId="0941e86cc95b9429" providerId="LiveId" clId="{B6194863-C8E1-E049-9069-04FFC9C3542D}" dt="2024-09-04T23:36:36.188" v="10392" actId="1076"/>
          <ac:picMkLst>
            <pc:docMk/>
            <pc:sldMk cId="2630035896" sldId="311"/>
            <ac:picMk id="10" creationId="{7336A34C-C43C-2DA4-CA0E-7606C85B2BF2}"/>
          </ac:picMkLst>
        </pc:picChg>
        <pc:cxnChg chg="del">
          <ac:chgData name="晓川 王" userId="0941e86cc95b9429" providerId="LiveId" clId="{B6194863-C8E1-E049-9069-04FFC9C3542D}" dt="2024-09-04T23:34:26.208" v="10359" actId="478"/>
          <ac:cxnSpMkLst>
            <pc:docMk/>
            <pc:sldMk cId="2630035896" sldId="311"/>
            <ac:cxnSpMk id="23" creationId="{CB1CFAB4-4712-154F-9823-72CF0D30ED02}"/>
          </ac:cxnSpMkLst>
        </pc:cxnChg>
      </pc:sldChg>
      <pc:sldChg chg="addSp delSp modSp add mod">
        <pc:chgData name="晓川 王" userId="0941e86cc95b9429" providerId="LiveId" clId="{B6194863-C8E1-E049-9069-04FFC9C3542D}" dt="2024-09-04T23:49:58.518" v="11039" actId="12"/>
        <pc:sldMkLst>
          <pc:docMk/>
          <pc:sldMk cId="1345150573" sldId="312"/>
        </pc:sldMkLst>
        <pc:spChg chg="mod">
          <ac:chgData name="晓川 王" userId="0941e86cc95b9429" providerId="LiveId" clId="{B6194863-C8E1-E049-9069-04FFC9C3542D}" dt="2024-09-04T23:47:44.729" v="11011" actId="20577"/>
          <ac:spMkLst>
            <pc:docMk/>
            <pc:sldMk cId="1345150573" sldId="312"/>
            <ac:spMk id="2" creationId="{584CDAB7-2F3E-6B1A-1EDD-CEFC8C336374}"/>
          </ac:spMkLst>
        </pc:spChg>
        <pc:spChg chg="add mod">
          <ac:chgData name="晓川 王" userId="0941e86cc95b9429" providerId="LiveId" clId="{B6194863-C8E1-E049-9069-04FFC9C3542D}" dt="2024-09-04T23:49:58.518" v="11039" actId="12"/>
          <ac:spMkLst>
            <pc:docMk/>
            <pc:sldMk cId="1345150573" sldId="312"/>
            <ac:spMk id="8" creationId="{26C1298C-C14E-4A41-D1C1-6240FEA3B7CC}"/>
          </ac:spMkLst>
        </pc:spChg>
        <pc:spChg chg="del">
          <ac:chgData name="晓川 王" userId="0941e86cc95b9429" providerId="LiveId" clId="{B6194863-C8E1-E049-9069-04FFC9C3542D}" dt="2024-09-04T23:48:15.612" v="11012" actId="478"/>
          <ac:spMkLst>
            <pc:docMk/>
            <pc:sldMk cId="1345150573" sldId="312"/>
            <ac:spMk id="12" creationId="{B1A94657-D40B-09DC-4EFD-2E013F08FE58}"/>
          </ac:spMkLst>
        </pc:spChg>
        <pc:spChg chg="del">
          <ac:chgData name="晓川 王" userId="0941e86cc95b9429" providerId="LiveId" clId="{B6194863-C8E1-E049-9069-04FFC9C3542D}" dt="2024-09-04T23:47:24.374" v="10973" actId="478"/>
          <ac:spMkLst>
            <pc:docMk/>
            <pc:sldMk cId="1345150573" sldId="312"/>
            <ac:spMk id="13" creationId="{ECD4EA8F-B235-E5FD-3277-D21DCBAF8D3C}"/>
          </ac:spMkLst>
        </pc:spChg>
        <pc:spChg chg="del">
          <ac:chgData name="晓川 王" userId="0941e86cc95b9429" providerId="LiveId" clId="{B6194863-C8E1-E049-9069-04FFC9C3542D}" dt="2024-09-04T23:47:24.374" v="10973" actId="478"/>
          <ac:spMkLst>
            <pc:docMk/>
            <pc:sldMk cId="1345150573" sldId="312"/>
            <ac:spMk id="14" creationId="{5DAED6DA-7E2C-3E9F-FC6D-FE867A0B5C87}"/>
          </ac:spMkLst>
        </pc:spChg>
        <pc:picChg chg="del">
          <ac:chgData name="晓川 王" userId="0941e86cc95b9429" providerId="LiveId" clId="{B6194863-C8E1-E049-9069-04FFC9C3542D}" dt="2024-09-04T23:47:25.939" v="10974" actId="478"/>
          <ac:picMkLst>
            <pc:docMk/>
            <pc:sldMk cId="1345150573" sldId="312"/>
            <ac:picMk id="10" creationId="{79040A38-D22B-1F9B-BB1F-A643A4AF5C51}"/>
          </ac:picMkLst>
        </pc:picChg>
        <pc:picChg chg="add mod">
          <ac:chgData name="晓川 王" userId="0941e86cc95b9429" providerId="LiveId" clId="{B6194863-C8E1-E049-9069-04FFC9C3542D}" dt="2024-09-04T23:47:39.540" v="10981" actId="1076"/>
          <ac:picMkLst>
            <pc:docMk/>
            <pc:sldMk cId="1345150573" sldId="312"/>
            <ac:picMk id="38914" creationId="{610A6C81-2B15-6FA7-B55E-186EE4B672BF}"/>
          </ac:picMkLst>
        </pc:picChg>
      </pc:sldChg>
      <pc:sldChg chg="add del">
        <pc:chgData name="晓川 王" userId="0941e86cc95b9429" providerId="LiveId" clId="{B6194863-C8E1-E049-9069-04FFC9C3542D}" dt="2024-09-04T23:47:27.207" v="10976"/>
        <pc:sldMkLst>
          <pc:docMk/>
          <pc:sldMk cId="490719612" sldId="313"/>
        </pc:sldMkLst>
      </pc:sldChg>
      <pc:sldChg chg="addSp delSp modSp add mod">
        <pc:chgData name="晓川 王" userId="0941e86cc95b9429" providerId="LiveId" clId="{B6194863-C8E1-E049-9069-04FFC9C3542D}" dt="2024-09-04T23:53:48.190" v="11085" actId="1076"/>
        <pc:sldMkLst>
          <pc:docMk/>
          <pc:sldMk cId="1670415397" sldId="313"/>
        </pc:sldMkLst>
        <pc:spChg chg="mod">
          <ac:chgData name="晓川 王" userId="0941e86cc95b9429" providerId="LiveId" clId="{B6194863-C8E1-E049-9069-04FFC9C3542D}" dt="2024-09-04T23:50:39.603" v="11053" actId="20577"/>
          <ac:spMkLst>
            <pc:docMk/>
            <pc:sldMk cId="1670415397" sldId="313"/>
            <ac:spMk id="2" creationId="{C297DA10-4ACF-3B9F-C74F-058BCE0E63E8}"/>
          </ac:spMkLst>
        </pc:spChg>
        <pc:spChg chg="add mod">
          <ac:chgData name="晓川 王" userId="0941e86cc95b9429" providerId="LiveId" clId="{B6194863-C8E1-E049-9069-04FFC9C3542D}" dt="2024-09-04T23:53:48.190" v="11085" actId="1076"/>
          <ac:spMkLst>
            <pc:docMk/>
            <pc:sldMk cId="1670415397" sldId="313"/>
            <ac:spMk id="7" creationId="{F8771B47-CD98-FBEF-7C18-C4C1D975840D}"/>
          </ac:spMkLst>
        </pc:spChg>
        <pc:spChg chg="del">
          <ac:chgData name="晓川 王" userId="0941e86cc95b9429" providerId="LiveId" clId="{B6194863-C8E1-E049-9069-04FFC9C3542D}" dt="2024-09-04T23:50:43.691" v="11054" actId="478"/>
          <ac:spMkLst>
            <pc:docMk/>
            <pc:sldMk cId="1670415397" sldId="313"/>
            <ac:spMk id="12" creationId="{72A0511B-914E-53E3-4491-F569662BF549}"/>
          </ac:spMkLst>
        </pc:spChg>
        <pc:spChg chg="del">
          <ac:chgData name="晓川 王" userId="0941e86cc95b9429" providerId="LiveId" clId="{B6194863-C8E1-E049-9069-04FFC9C3542D}" dt="2024-09-04T23:50:43.691" v="11054" actId="478"/>
          <ac:spMkLst>
            <pc:docMk/>
            <pc:sldMk cId="1670415397" sldId="313"/>
            <ac:spMk id="13" creationId="{79DDEC9A-9652-F24B-78D7-93AA0F4D54FF}"/>
          </ac:spMkLst>
        </pc:spChg>
        <pc:spChg chg="del">
          <ac:chgData name="晓川 王" userId="0941e86cc95b9429" providerId="LiveId" clId="{B6194863-C8E1-E049-9069-04FFC9C3542D}" dt="2024-09-04T23:50:43.691" v="11054" actId="478"/>
          <ac:spMkLst>
            <pc:docMk/>
            <pc:sldMk cId="1670415397" sldId="313"/>
            <ac:spMk id="14" creationId="{56DE7D75-5E5E-1AD7-EFED-A919625E9F3C}"/>
          </ac:spMkLst>
        </pc:spChg>
        <pc:picChg chg="del">
          <ac:chgData name="晓川 王" userId="0941e86cc95b9429" providerId="LiveId" clId="{B6194863-C8E1-E049-9069-04FFC9C3542D}" dt="2024-09-04T23:50:43.691" v="11054" actId="478"/>
          <ac:picMkLst>
            <pc:docMk/>
            <pc:sldMk cId="1670415397" sldId="313"/>
            <ac:picMk id="10" creationId="{FBC0D986-FC66-7E24-5538-104F909707BC}"/>
          </ac:picMkLst>
        </pc:picChg>
        <pc:picChg chg="add mod">
          <ac:chgData name="晓川 王" userId="0941e86cc95b9429" providerId="LiveId" clId="{B6194863-C8E1-E049-9069-04FFC9C3542D}" dt="2024-09-04T23:52:41.266" v="11057" actId="1076"/>
          <ac:picMkLst>
            <pc:docMk/>
            <pc:sldMk cId="1670415397" sldId="313"/>
            <ac:picMk id="40962" creationId="{C980C6A7-6DFC-14BA-26AE-48839D500503}"/>
          </ac:picMkLst>
        </pc:picChg>
      </pc:sldChg>
      <pc:sldChg chg="addSp delSp modSp add mod">
        <pc:chgData name="晓川 王" userId="0941e86cc95b9429" providerId="LiveId" clId="{B6194863-C8E1-E049-9069-04FFC9C3542D}" dt="2024-09-04T23:59:55.718" v="11660" actId="207"/>
        <pc:sldMkLst>
          <pc:docMk/>
          <pc:sldMk cId="620375943" sldId="314"/>
        </pc:sldMkLst>
        <pc:spChg chg="del">
          <ac:chgData name="晓川 王" userId="0941e86cc95b9429" providerId="LiveId" clId="{B6194863-C8E1-E049-9069-04FFC9C3542D}" dt="2024-09-04T23:53:58.866" v="11087" actId="478"/>
          <ac:spMkLst>
            <pc:docMk/>
            <pc:sldMk cId="620375943" sldId="314"/>
            <ac:spMk id="7" creationId="{F92AB782-BC41-3247-7EFF-152D8D5DFE45}"/>
          </ac:spMkLst>
        </pc:spChg>
        <pc:spChg chg="add mod">
          <ac:chgData name="晓川 王" userId="0941e86cc95b9429" providerId="LiveId" clId="{B6194863-C8E1-E049-9069-04FFC9C3542D}" dt="2024-09-04T23:57:31.396" v="11439" actId="14100"/>
          <ac:spMkLst>
            <pc:docMk/>
            <pc:sldMk cId="620375943" sldId="314"/>
            <ac:spMk id="8" creationId="{F740EAED-2A04-ED87-5141-6A3FC858B859}"/>
          </ac:spMkLst>
        </pc:spChg>
        <pc:spChg chg="add mod">
          <ac:chgData name="晓川 王" userId="0941e86cc95b9429" providerId="LiveId" clId="{B6194863-C8E1-E049-9069-04FFC9C3542D}" dt="2024-09-04T23:55:16.903" v="11097" actId="1076"/>
          <ac:spMkLst>
            <pc:docMk/>
            <pc:sldMk cId="620375943" sldId="314"/>
            <ac:spMk id="10" creationId="{AF0072C1-788F-F5DF-6A40-1AD3EB7271D9}"/>
          </ac:spMkLst>
        </pc:spChg>
        <pc:spChg chg="add mod">
          <ac:chgData name="晓川 王" userId="0941e86cc95b9429" providerId="LiveId" clId="{B6194863-C8E1-E049-9069-04FFC9C3542D}" dt="2024-09-04T23:55:39.689" v="11146" actId="1076"/>
          <ac:spMkLst>
            <pc:docMk/>
            <pc:sldMk cId="620375943" sldId="314"/>
            <ac:spMk id="11" creationId="{0655B3CC-5C16-32B8-CD6C-C20FFAD3E9E4}"/>
          </ac:spMkLst>
        </pc:spChg>
        <pc:spChg chg="add mod">
          <ac:chgData name="晓川 王" userId="0941e86cc95b9429" providerId="LiveId" clId="{B6194863-C8E1-E049-9069-04FFC9C3542D}" dt="2024-09-04T23:56:08.519" v="11255" actId="14100"/>
          <ac:spMkLst>
            <pc:docMk/>
            <pc:sldMk cId="620375943" sldId="314"/>
            <ac:spMk id="12" creationId="{8F6D6ABD-BD03-DD19-6A6E-F6023B3A9202}"/>
          </ac:spMkLst>
        </pc:spChg>
        <pc:spChg chg="add mod">
          <ac:chgData name="晓川 王" userId="0941e86cc95b9429" providerId="LiveId" clId="{B6194863-C8E1-E049-9069-04FFC9C3542D}" dt="2024-09-04T23:56:02.259" v="11253" actId="20577"/>
          <ac:spMkLst>
            <pc:docMk/>
            <pc:sldMk cId="620375943" sldId="314"/>
            <ac:spMk id="13" creationId="{D6DED33F-0DF3-89EC-047B-9E6FA7D3AEDA}"/>
          </ac:spMkLst>
        </pc:spChg>
        <pc:spChg chg="add mod">
          <ac:chgData name="晓川 王" userId="0941e86cc95b9429" providerId="LiveId" clId="{B6194863-C8E1-E049-9069-04FFC9C3542D}" dt="2024-09-04T23:56:36.001" v="11376" actId="14100"/>
          <ac:spMkLst>
            <pc:docMk/>
            <pc:sldMk cId="620375943" sldId="314"/>
            <ac:spMk id="14" creationId="{C088FD2F-D935-017E-3247-065067DB3419}"/>
          </ac:spMkLst>
        </pc:spChg>
        <pc:spChg chg="add mod">
          <ac:chgData name="晓川 王" userId="0941e86cc95b9429" providerId="LiveId" clId="{B6194863-C8E1-E049-9069-04FFC9C3542D}" dt="2024-09-04T23:57:15.012" v="11434" actId="1076"/>
          <ac:spMkLst>
            <pc:docMk/>
            <pc:sldMk cId="620375943" sldId="314"/>
            <ac:spMk id="15" creationId="{3B2AB8BF-7304-EAA7-547E-70E7387307A9}"/>
          </ac:spMkLst>
        </pc:spChg>
        <pc:spChg chg="add mod">
          <ac:chgData name="晓川 王" userId="0941e86cc95b9429" providerId="LiveId" clId="{B6194863-C8E1-E049-9069-04FFC9C3542D}" dt="2024-09-04T23:57:28.779" v="11438" actId="14100"/>
          <ac:spMkLst>
            <pc:docMk/>
            <pc:sldMk cId="620375943" sldId="314"/>
            <ac:spMk id="16" creationId="{CD07EE84-2811-6806-B4DD-B199AFD2865D}"/>
          </ac:spMkLst>
        </pc:spChg>
        <pc:spChg chg="add mod">
          <ac:chgData name="晓川 王" userId="0941e86cc95b9429" providerId="LiveId" clId="{B6194863-C8E1-E049-9069-04FFC9C3542D}" dt="2024-09-04T23:57:26.051" v="11437" actId="1076"/>
          <ac:spMkLst>
            <pc:docMk/>
            <pc:sldMk cId="620375943" sldId="314"/>
            <ac:spMk id="17" creationId="{2989331E-AEDD-BC9D-B27B-36F7EDE30987}"/>
          </ac:spMkLst>
        </pc:spChg>
        <pc:spChg chg="add mod">
          <ac:chgData name="晓川 王" userId="0941e86cc95b9429" providerId="LiveId" clId="{B6194863-C8E1-E049-9069-04FFC9C3542D}" dt="2024-09-04T23:59:55.718" v="11660" actId="207"/>
          <ac:spMkLst>
            <pc:docMk/>
            <pc:sldMk cId="620375943" sldId="314"/>
            <ac:spMk id="18" creationId="{1CA10799-1089-0B7D-D6BD-BFB6290ED91B}"/>
          </ac:spMkLst>
        </pc:spChg>
        <pc:spChg chg="add mod">
          <ac:chgData name="晓川 王" userId="0941e86cc95b9429" providerId="LiveId" clId="{B6194863-C8E1-E049-9069-04FFC9C3542D}" dt="2024-09-04T23:57:53.731" v="11445" actId="1076"/>
          <ac:spMkLst>
            <pc:docMk/>
            <pc:sldMk cId="620375943" sldId="314"/>
            <ac:spMk id="19" creationId="{80D1F329-A464-DAF0-C723-0662F88E2192}"/>
          </ac:spMkLst>
        </pc:spChg>
        <pc:spChg chg="add mod">
          <ac:chgData name="晓川 王" userId="0941e86cc95b9429" providerId="LiveId" clId="{B6194863-C8E1-E049-9069-04FFC9C3542D}" dt="2024-09-04T23:58:05.749" v="11527" actId="20577"/>
          <ac:spMkLst>
            <pc:docMk/>
            <pc:sldMk cId="620375943" sldId="314"/>
            <ac:spMk id="20" creationId="{0AB7F15F-A8AB-4981-F55F-0140A5AEC8D8}"/>
          </ac:spMkLst>
        </pc:spChg>
        <pc:spChg chg="add mod">
          <ac:chgData name="晓川 王" userId="0941e86cc95b9429" providerId="LiveId" clId="{B6194863-C8E1-E049-9069-04FFC9C3542D}" dt="2024-09-04T23:58:45.920" v="11547" actId="207"/>
          <ac:spMkLst>
            <pc:docMk/>
            <pc:sldMk cId="620375943" sldId="314"/>
            <ac:spMk id="22" creationId="{3A723B21-9B40-56E1-CD82-3A31766BCBE7}"/>
          </ac:spMkLst>
        </pc:spChg>
        <pc:spChg chg="add mod">
          <ac:chgData name="晓川 王" userId="0941e86cc95b9429" providerId="LiveId" clId="{B6194863-C8E1-E049-9069-04FFC9C3542D}" dt="2024-09-04T23:58:59.164" v="11564" actId="1076"/>
          <ac:spMkLst>
            <pc:docMk/>
            <pc:sldMk cId="620375943" sldId="314"/>
            <ac:spMk id="23" creationId="{2ACB4989-2FCB-3EE6-FD56-EC1E1687B76F}"/>
          </ac:spMkLst>
        </pc:spChg>
        <pc:spChg chg="add mod">
          <ac:chgData name="晓川 王" userId="0941e86cc95b9429" providerId="LiveId" clId="{B6194863-C8E1-E049-9069-04FFC9C3542D}" dt="2024-09-04T23:59:12.320" v="11589" actId="20577"/>
          <ac:spMkLst>
            <pc:docMk/>
            <pc:sldMk cId="620375943" sldId="314"/>
            <ac:spMk id="24" creationId="{3A723B21-9B40-56E1-CD82-3A31766BCBE7}"/>
          </ac:spMkLst>
        </pc:spChg>
        <pc:spChg chg="add mod">
          <ac:chgData name="晓川 王" userId="0941e86cc95b9429" providerId="LiveId" clId="{B6194863-C8E1-E049-9069-04FFC9C3542D}" dt="2024-09-04T23:59:19.686" v="11605" actId="20577"/>
          <ac:spMkLst>
            <pc:docMk/>
            <pc:sldMk cId="620375943" sldId="314"/>
            <ac:spMk id="25" creationId="{3A723B21-9B40-56E1-CD82-3A31766BCBE7}"/>
          </ac:spMkLst>
        </pc:spChg>
        <pc:spChg chg="add mod">
          <ac:chgData name="晓川 王" userId="0941e86cc95b9429" providerId="LiveId" clId="{B6194863-C8E1-E049-9069-04FFC9C3542D}" dt="2024-09-04T23:59:28.350" v="11621" actId="20577"/>
          <ac:spMkLst>
            <pc:docMk/>
            <pc:sldMk cId="620375943" sldId="314"/>
            <ac:spMk id="26" creationId="{3A723B21-9B40-56E1-CD82-3A31766BCBE7}"/>
          </ac:spMkLst>
        </pc:spChg>
        <pc:spChg chg="add mod">
          <ac:chgData name="晓川 王" userId="0941e86cc95b9429" providerId="LiveId" clId="{B6194863-C8E1-E049-9069-04FFC9C3542D}" dt="2024-09-04T23:59:46.074" v="11658" actId="1076"/>
          <ac:spMkLst>
            <pc:docMk/>
            <pc:sldMk cId="620375943" sldId="314"/>
            <ac:spMk id="27" creationId="{3A723B21-9B40-56E1-CD82-3A31766BCBE7}"/>
          </ac:spMkLst>
        </pc:spChg>
        <pc:picChg chg="add mod">
          <ac:chgData name="晓川 王" userId="0941e86cc95b9429" providerId="LiveId" clId="{B6194863-C8E1-E049-9069-04FFC9C3542D}" dt="2024-09-04T23:58:27.002" v="11531" actId="1076"/>
          <ac:picMkLst>
            <pc:docMk/>
            <pc:sldMk cId="620375943" sldId="314"/>
            <ac:picMk id="21" creationId="{7F4F62FE-58F5-BDE9-F557-4B7C0FA9E9DE}"/>
          </ac:picMkLst>
        </pc:picChg>
        <pc:picChg chg="del">
          <ac:chgData name="晓川 王" userId="0941e86cc95b9429" providerId="LiveId" clId="{B6194863-C8E1-E049-9069-04FFC9C3542D}" dt="2024-09-04T23:53:58.866" v="11087" actId="478"/>
          <ac:picMkLst>
            <pc:docMk/>
            <pc:sldMk cId="620375943" sldId="314"/>
            <ac:picMk id="40962" creationId="{7232A889-6912-CD06-91EF-DB9582671FD7}"/>
          </ac:picMkLst>
        </pc:picChg>
      </pc:sldChg>
      <pc:sldChg chg="addSp delSp modSp add mod">
        <pc:chgData name="晓川 王" userId="0941e86cc95b9429" providerId="LiveId" clId="{B6194863-C8E1-E049-9069-04FFC9C3542D}" dt="2024-09-05T00:05:04.959" v="11820" actId="207"/>
        <pc:sldMkLst>
          <pc:docMk/>
          <pc:sldMk cId="3210106904" sldId="315"/>
        </pc:sldMkLst>
        <pc:spChg chg="mod">
          <ac:chgData name="晓川 王" userId="0941e86cc95b9429" providerId="LiveId" clId="{B6194863-C8E1-E049-9069-04FFC9C3542D}" dt="2024-09-05T00:01:27.006" v="11698" actId="20577"/>
          <ac:spMkLst>
            <pc:docMk/>
            <pc:sldMk cId="3210106904" sldId="315"/>
            <ac:spMk id="2" creationId="{3E05B5D7-7594-A930-AB2E-54EC674BF557}"/>
          </ac:spMkLst>
        </pc:spChg>
        <pc:spChg chg="add mod">
          <ac:chgData name="晓川 王" userId="0941e86cc95b9429" providerId="LiveId" clId="{B6194863-C8E1-E049-9069-04FFC9C3542D}" dt="2024-09-05T00:05:03.660" v="11819" actId="207"/>
          <ac:spMkLst>
            <pc:docMk/>
            <pc:sldMk cId="3210106904" sldId="315"/>
            <ac:spMk id="7" creationId="{1093638D-909D-DFA9-A4BE-670E1C241FA1}"/>
          </ac:spMkLst>
        </pc:spChg>
        <pc:spChg chg="del">
          <ac:chgData name="晓川 王" userId="0941e86cc95b9429" providerId="LiveId" clId="{B6194863-C8E1-E049-9069-04FFC9C3542D}" dt="2024-09-05T00:01:34.582" v="11699" actId="478"/>
          <ac:spMkLst>
            <pc:docMk/>
            <pc:sldMk cId="3210106904" sldId="315"/>
            <ac:spMk id="8" creationId="{E26DBB7A-99B0-6DD0-9F24-D76A72E9B0D2}"/>
          </ac:spMkLst>
        </pc:spChg>
        <pc:spChg chg="del">
          <ac:chgData name="晓川 王" userId="0941e86cc95b9429" providerId="LiveId" clId="{B6194863-C8E1-E049-9069-04FFC9C3542D}" dt="2024-09-05T00:01:34.582" v="11699" actId="478"/>
          <ac:spMkLst>
            <pc:docMk/>
            <pc:sldMk cId="3210106904" sldId="315"/>
            <ac:spMk id="10" creationId="{82AD8A1F-11E8-A538-6A32-9A17028B254B}"/>
          </ac:spMkLst>
        </pc:spChg>
        <pc:spChg chg="del">
          <ac:chgData name="晓川 王" userId="0941e86cc95b9429" providerId="LiveId" clId="{B6194863-C8E1-E049-9069-04FFC9C3542D}" dt="2024-09-05T00:01:34.582" v="11699" actId="478"/>
          <ac:spMkLst>
            <pc:docMk/>
            <pc:sldMk cId="3210106904" sldId="315"/>
            <ac:spMk id="11" creationId="{AC66EC44-50F9-07F0-E11C-B4FFA4246CC3}"/>
          </ac:spMkLst>
        </pc:spChg>
        <pc:spChg chg="del">
          <ac:chgData name="晓川 王" userId="0941e86cc95b9429" providerId="LiveId" clId="{B6194863-C8E1-E049-9069-04FFC9C3542D}" dt="2024-09-05T00:01:34.582" v="11699" actId="478"/>
          <ac:spMkLst>
            <pc:docMk/>
            <pc:sldMk cId="3210106904" sldId="315"/>
            <ac:spMk id="12" creationId="{C2AC0339-7D45-68A8-6E84-14D225062035}"/>
          </ac:spMkLst>
        </pc:spChg>
        <pc:spChg chg="del">
          <ac:chgData name="晓川 王" userId="0941e86cc95b9429" providerId="LiveId" clId="{B6194863-C8E1-E049-9069-04FFC9C3542D}" dt="2024-09-05T00:01:34.582" v="11699" actId="478"/>
          <ac:spMkLst>
            <pc:docMk/>
            <pc:sldMk cId="3210106904" sldId="315"/>
            <ac:spMk id="13" creationId="{E90E090E-2FE1-6140-F833-12D830AF4542}"/>
          </ac:spMkLst>
        </pc:spChg>
        <pc:spChg chg="del">
          <ac:chgData name="晓川 王" userId="0941e86cc95b9429" providerId="LiveId" clId="{B6194863-C8E1-E049-9069-04FFC9C3542D}" dt="2024-09-05T00:01:34.582" v="11699" actId="478"/>
          <ac:spMkLst>
            <pc:docMk/>
            <pc:sldMk cId="3210106904" sldId="315"/>
            <ac:spMk id="14" creationId="{ECB2202C-7676-7BE4-8740-7F44EF8DF4A7}"/>
          </ac:spMkLst>
        </pc:spChg>
        <pc:spChg chg="del">
          <ac:chgData name="晓川 王" userId="0941e86cc95b9429" providerId="LiveId" clId="{B6194863-C8E1-E049-9069-04FFC9C3542D}" dt="2024-09-05T00:01:34.582" v="11699" actId="478"/>
          <ac:spMkLst>
            <pc:docMk/>
            <pc:sldMk cId="3210106904" sldId="315"/>
            <ac:spMk id="15" creationId="{5F5B5DDA-D17C-9F4F-17F7-AD43381674BF}"/>
          </ac:spMkLst>
        </pc:spChg>
        <pc:spChg chg="del">
          <ac:chgData name="晓川 王" userId="0941e86cc95b9429" providerId="LiveId" clId="{B6194863-C8E1-E049-9069-04FFC9C3542D}" dt="2024-09-05T00:01:34.582" v="11699" actId="478"/>
          <ac:spMkLst>
            <pc:docMk/>
            <pc:sldMk cId="3210106904" sldId="315"/>
            <ac:spMk id="16" creationId="{19DC30C4-C6E2-78C0-98EE-5F8067FA7E6B}"/>
          </ac:spMkLst>
        </pc:spChg>
        <pc:spChg chg="del">
          <ac:chgData name="晓川 王" userId="0941e86cc95b9429" providerId="LiveId" clId="{B6194863-C8E1-E049-9069-04FFC9C3542D}" dt="2024-09-05T00:01:34.582" v="11699" actId="478"/>
          <ac:spMkLst>
            <pc:docMk/>
            <pc:sldMk cId="3210106904" sldId="315"/>
            <ac:spMk id="17" creationId="{14B5EF72-C731-F1DF-2C00-E8E945E47657}"/>
          </ac:spMkLst>
        </pc:spChg>
        <pc:spChg chg="del">
          <ac:chgData name="晓川 王" userId="0941e86cc95b9429" providerId="LiveId" clId="{B6194863-C8E1-E049-9069-04FFC9C3542D}" dt="2024-09-05T00:01:34.582" v="11699" actId="478"/>
          <ac:spMkLst>
            <pc:docMk/>
            <pc:sldMk cId="3210106904" sldId="315"/>
            <ac:spMk id="18" creationId="{2DD8C5A2-9C71-1876-614A-858071609F1A}"/>
          </ac:spMkLst>
        </pc:spChg>
        <pc:spChg chg="del">
          <ac:chgData name="晓川 王" userId="0941e86cc95b9429" providerId="LiveId" clId="{B6194863-C8E1-E049-9069-04FFC9C3542D}" dt="2024-09-05T00:01:34.582" v="11699" actId="478"/>
          <ac:spMkLst>
            <pc:docMk/>
            <pc:sldMk cId="3210106904" sldId="315"/>
            <ac:spMk id="19" creationId="{B7DC6A41-1767-E5E9-B948-D9D2E566CF7C}"/>
          </ac:spMkLst>
        </pc:spChg>
        <pc:spChg chg="del">
          <ac:chgData name="晓川 王" userId="0941e86cc95b9429" providerId="LiveId" clId="{B6194863-C8E1-E049-9069-04FFC9C3542D}" dt="2024-09-05T00:01:34.582" v="11699" actId="478"/>
          <ac:spMkLst>
            <pc:docMk/>
            <pc:sldMk cId="3210106904" sldId="315"/>
            <ac:spMk id="20" creationId="{E37B75BC-4CD3-8A1F-7FB5-5146F995472F}"/>
          </ac:spMkLst>
        </pc:spChg>
        <pc:spChg chg="del">
          <ac:chgData name="晓川 王" userId="0941e86cc95b9429" providerId="LiveId" clId="{B6194863-C8E1-E049-9069-04FFC9C3542D}" dt="2024-09-05T00:01:34.582" v="11699" actId="478"/>
          <ac:spMkLst>
            <pc:docMk/>
            <pc:sldMk cId="3210106904" sldId="315"/>
            <ac:spMk id="22" creationId="{BD11AA39-B663-0A4B-D3C9-CF1D44BC0952}"/>
          </ac:spMkLst>
        </pc:spChg>
        <pc:spChg chg="del">
          <ac:chgData name="晓川 王" userId="0941e86cc95b9429" providerId="LiveId" clId="{B6194863-C8E1-E049-9069-04FFC9C3542D}" dt="2024-09-05T00:01:34.582" v="11699" actId="478"/>
          <ac:spMkLst>
            <pc:docMk/>
            <pc:sldMk cId="3210106904" sldId="315"/>
            <ac:spMk id="23" creationId="{28035C49-EFC9-A502-8314-570219B2A048}"/>
          </ac:spMkLst>
        </pc:spChg>
        <pc:spChg chg="del">
          <ac:chgData name="晓川 王" userId="0941e86cc95b9429" providerId="LiveId" clId="{B6194863-C8E1-E049-9069-04FFC9C3542D}" dt="2024-09-05T00:01:34.582" v="11699" actId="478"/>
          <ac:spMkLst>
            <pc:docMk/>
            <pc:sldMk cId="3210106904" sldId="315"/>
            <ac:spMk id="24" creationId="{5EAF4F45-0E52-0E35-A7E9-CD509E2DFB36}"/>
          </ac:spMkLst>
        </pc:spChg>
        <pc:spChg chg="del">
          <ac:chgData name="晓川 王" userId="0941e86cc95b9429" providerId="LiveId" clId="{B6194863-C8E1-E049-9069-04FFC9C3542D}" dt="2024-09-05T00:01:34.582" v="11699" actId="478"/>
          <ac:spMkLst>
            <pc:docMk/>
            <pc:sldMk cId="3210106904" sldId="315"/>
            <ac:spMk id="25" creationId="{63B639C5-B507-37BE-2FDB-E183D843D2BA}"/>
          </ac:spMkLst>
        </pc:spChg>
        <pc:spChg chg="del">
          <ac:chgData name="晓川 王" userId="0941e86cc95b9429" providerId="LiveId" clId="{B6194863-C8E1-E049-9069-04FFC9C3542D}" dt="2024-09-05T00:01:34.582" v="11699" actId="478"/>
          <ac:spMkLst>
            <pc:docMk/>
            <pc:sldMk cId="3210106904" sldId="315"/>
            <ac:spMk id="26" creationId="{E74AB525-C5F9-8803-101F-B3BA1CDB6D50}"/>
          </ac:spMkLst>
        </pc:spChg>
        <pc:spChg chg="del">
          <ac:chgData name="晓川 王" userId="0941e86cc95b9429" providerId="LiveId" clId="{B6194863-C8E1-E049-9069-04FFC9C3542D}" dt="2024-09-05T00:01:34.582" v="11699" actId="478"/>
          <ac:spMkLst>
            <pc:docMk/>
            <pc:sldMk cId="3210106904" sldId="315"/>
            <ac:spMk id="27" creationId="{11B2D326-3B4E-DCCA-F44C-B83B04F627CF}"/>
          </ac:spMkLst>
        </pc:spChg>
        <pc:spChg chg="add mod">
          <ac:chgData name="晓川 王" userId="0941e86cc95b9429" providerId="LiveId" clId="{B6194863-C8E1-E049-9069-04FFC9C3542D}" dt="2024-09-05T00:02:28.813" v="11747" actId="13822"/>
          <ac:spMkLst>
            <pc:docMk/>
            <pc:sldMk cId="3210106904" sldId="315"/>
            <ac:spMk id="28" creationId="{5DD7A84C-59A8-3248-47D7-011440C61327}"/>
          </ac:spMkLst>
        </pc:spChg>
        <pc:spChg chg="add mod">
          <ac:chgData name="晓川 王" userId="0941e86cc95b9429" providerId="LiveId" clId="{B6194863-C8E1-E049-9069-04FFC9C3542D}" dt="2024-09-05T00:05:04.959" v="11820" actId="207"/>
          <ac:spMkLst>
            <pc:docMk/>
            <pc:sldMk cId="3210106904" sldId="315"/>
            <ac:spMk id="29" creationId="{CA38037D-5AF1-1BC2-AC1E-153DDDCCF0FF}"/>
          </ac:spMkLst>
        </pc:spChg>
        <pc:spChg chg="add mod">
          <ac:chgData name="晓川 王" userId="0941e86cc95b9429" providerId="LiveId" clId="{B6194863-C8E1-E049-9069-04FFC9C3542D}" dt="2024-09-05T00:02:44.519" v="11777" actId="20577"/>
          <ac:spMkLst>
            <pc:docMk/>
            <pc:sldMk cId="3210106904" sldId="315"/>
            <ac:spMk id="30" creationId="{08055B6D-97C3-B499-C275-9A6A8DCAF454}"/>
          </ac:spMkLst>
        </pc:spChg>
        <pc:spChg chg="add mod">
          <ac:chgData name="晓川 王" userId="0941e86cc95b9429" providerId="LiveId" clId="{B6194863-C8E1-E049-9069-04FFC9C3542D}" dt="2024-09-05T00:03:22.136" v="11791" actId="1076"/>
          <ac:spMkLst>
            <pc:docMk/>
            <pc:sldMk cId="3210106904" sldId="315"/>
            <ac:spMk id="32" creationId="{7B7554F4-14E3-25A8-9315-EB321CDE8935}"/>
          </ac:spMkLst>
        </pc:spChg>
        <pc:spChg chg="add mod">
          <ac:chgData name="晓川 王" userId="0941e86cc95b9429" providerId="LiveId" clId="{B6194863-C8E1-E049-9069-04FFC9C3542D}" dt="2024-09-05T00:03:59.115" v="11801" actId="1076"/>
          <ac:spMkLst>
            <pc:docMk/>
            <pc:sldMk cId="3210106904" sldId="315"/>
            <ac:spMk id="33" creationId="{35235A88-D7D4-2465-DA44-5B75AE2BC676}"/>
          </ac:spMkLst>
        </pc:spChg>
        <pc:spChg chg="add mod">
          <ac:chgData name="晓川 王" userId="0941e86cc95b9429" providerId="LiveId" clId="{B6194863-C8E1-E049-9069-04FFC9C3542D}" dt="2024-09-05T00:04:30.175" v="11810"/>
          <ac:spMkLst>
            <pc:docMk/>
            <pc:sldMk cId="3210106904" sldId="315"/>
            <ac:spMk id="34" creationId="{3C743F4A-18EC-D599-1793-8B897C738A6E}"/>
          </ac:spMkLst>
        </pc:spChg>
        <pc:spChg chg="add mod">
          <ac:chgData name="晓川 王" userId="0941e86cc95b9429" providerId="LiveId" clId="{B6194863-C8E1-E049-9069-04FFC9C3542D}" dt="2024-09-05T00:04:56.758" v="11818" actId="1076"/>
          <ac:spMkLst>
            <pc:docMk/>
            <pc:sldMk cId="3210106904" sldId="315"/>
            <ac:spMk id="35" creationId="{DB4C9397-9029-1713-047F-16CA38299A01}"/>
          </ac:spMkLst>
        </pc:spChg>
        <pc:picChg chg="del">
          <ac:chgData name="晓川 王" userId="0941e86cc95b9429" providerId="LiveId" clId="{B6194863-C8E1-E049-9069-04FFC9C3542D}" dt="2024-09-05T00:01:34.582" v="11699" actId="478"/>
          <ac:picMkLst>
            <pc:docMk/>
            <pc:sldMk cId="3210106904" sldId="315"/>
            <ac:picMk id="21" creationId="{D3B72869-EBBB-AA15-8725-E3B0FD9BB644}"/>
          </ac:picMkLst>
        </pc:picChg>
      </pc:sldChg>
      <pc:sldChg chg="addSp delSp modSp add mod">
        <pc:chgData name="晓川 王" userId="0941e86cc95b9429" providerId="LiveId" clId="{B6194863-C8E1-E049-9069-04FFC9C3542D}" dt="2024-09-05T00:08:32.614" v="11971" actId="1076"/>
        <pc:sldMkLst>
          <pc:docMk/>
          <pc:sldMk cId="1552850862" sldId="316"/>
        </pc:sldMkLst>
        <pc:spChg chg="mod">
          <ac:chgData name="晓川 王" userId="0941e86cc95b9429" providerId="LiveId" clId="{B6194863-C8E1-E049-9069-04FFC9C3542D}" dt="2024-09-05T00:06:00.612" v="11837" actId="20577"/>
          <ac:spMkLst>
            <pc:docMk/>
            <pc:sldMk cId="1552850862" sldId="316"/>
            <ac:spMk id="2" creationId="{AA258B00-F81B-D61F-4858-D639B3B878E4}"/>
          </ac:spMkLst>
        </pc:spChg>
        <pc:spChg chg="del">
          <ac:chgData name="晓川 王" userId="0941e86cc95b9429" providerId="LiveId" clId="{B6194863-C8E1-E049-9069-04FFC9C3542D}" dt="2024-09-05T00:06:39.126" v="11838" actId="478"/>
          <ac:spMkLst>
            <pc:docMk/>
            <pc:sldMk cId="1552850862" sldId="316"/>
            <ac:spMk id="7" creationId="{E9133817-503E-CE75-0EE6-1C7017AFEC62}"/>
          </ac:spMkLst>
        </pc:spChg>
        <pc:spChg chg="add mod">
          <ac:chgData name="晓川 王" userId="0941e86cc95b9429" providerId="LiveId" clId="{B6194863-C8E1-E049-9069-04FFC9C3542D}" dt="2024-09-05T00:07:15.582" v="11854" actId="1076"/>
          <ac:spMkLst>
            <pc:docMk/>
            <pc:sldMk cId="1552850862" sldId="316"/>
            <ac:spMk id="10" creationId="{295222C9-E551-C721-AC45-B7E5EE77EEC2}"/>
          </ac:spMkLst>
        </pc:spChg>
        <pc:spChg chg="del">
          <ac:chgData name="晓川 王" userId="0941e86cc95b9429" providerId="LiveId" clId="{B6194863-C8E1-E049-9069-04FFC9C3542D}" dt="2024-09-05T00:06:39.126" v="11838" actId="478"/>
          <ac:spMkLst>
            <pc:docMk/>
            <pc:sldMk cId="1552850862" sldId="316"/>
            <ac:spMk id="28" creationId="{104B743B-C9FC-C593-6BA8-0720F927423E}"/>
          </ac:spMkLst>
        </pc:spChg>
        <pc:spChg chg="del">
          <ac:chgData name="晓川 王" userId="0941e86cc95b9429" providerId="LiveId" clId="{B6194863-C8E1-E049-9069-04FFC9C3542D}" dt="2024-09-05T00:06:39.126" v="11838" actId="478"/>
          <ac:spMkLst>
            <pc:docMk/>
            <pc:sldMk cId="1552850862" sldId="316"/>
            <ac:spMk id="29" creationId="{033CFBD7-47EB-01E1-0F52-631869282C6A}"/>
          </ac:spMkLst>
        </pc:spChg>
        <pc:spChg chg="del">
          <ac:chgData name="晓川 王" userId="0941e86cc95b9429" providerId="LiveId" clId="{B6194863-C8E1-E049-9069-04FFC9C3542D}" dt="2024-09-05T00:06:39.126" v="11838" actId="478"/>
          <ac:spMkLst>
            <pc:docMk/>
            <pc:sldMk cId="1552850862" sldId="316"/>
            <ac:spMk id="30" creationId="{D4E86E72-1CF8-9FCC-4D8E-0E5F186178A8}"/>
          </ac:spMkLst>
        </pc:spChg>
        <pc:spChg chg="del mod">
          <ac:chgData name="晓川 王" userId="0941e86cc95b9429" providerId="LiveId" clId="{B6194863-C8E1-E049-9069-04FFC9C3542D}" dt="2024-09-05T00:06:44.510" v="11844"/>
          <ac:spMkLst>
            <pc:docMk/>
            <pc:sldMk cId="1552850862" sldId="316"/>
            <ac:spMk id="32" creationId="{41FC3B54-82CD-E1DE-B3BB-CCC06A395D38}"/>
          </ac:spMkLst>
        </pc:spChg>
        <pc:spChg chg="mod">
          <ac:chgData name="晓川 王" userId="0941e86cc95b9429" providerId="LiveId" clId="{B6194863-C8E1-E049-9069-04FFC9C3542D}" dt="2024-09-05T00:07:36.792" v="11896" actId="1076"/>
          <ac:spMkLst>
            <pc:docMk/>
            <pc:sldMk cId="1552850862" sldId="316"/>
            <ac:spMk id="33" creationId="{BCDB5378-85E0-D1AA-8859-310A6DAE5D78}"/>
          </ac:spMkLst>
        </pc:spChg>
        <pc:spChg chg="mod">
          <ac:chgData name="晓川 王" userId="0941e86cc95b9429" providerId="LiveId" clId="{B6194863-C8E1-E049-9069-04FFC9C3542D}" dt="2024-09-05T00:07:58.991" v="11969" actId="1076"/>
          <ac:spMkLst>
            <pc:docMk/>
            <pc:sldMk cId="1552850862" sldId="316"/>
            <ac:spMk id="34" creationId="{A62C7DB7-7ACF-9EF9-E268-D2ABFB38718D}"/>
          </ac:spMkLst>
        </pc:spChg>
        <pc:spChg chg="del">
          <ac:chgData name="晓川 王" userId="0941e86cc95b9429" providerId="LiveId" clId="{B6194863-C8E1-E049-9069-04FFC9C3542D}" dt="2024-09-05T00:07:55.468" v="11968" actId="478"/>
          <ac:spMkLst>
            <pc:docMk/>
            <pc:sldMk cId="1552850862" sldId="316"/>
            <ac:spMk id="35" creationId="{EC7A4BA5-0A6C-93FD-D1E0-1089F26C75FE}"/>
          </ac:spMkLst>
        </pc:spChg>
        <pc:picChg chg="add mod">
          <ac:chgData name="晓川 王" userId="0941e86cc95b9429" providerId="LiveId" clId="{B6194863-C8E1-E049-9069-04FFC9C3542D}" dt="2024-09-05T00:08:32.614" v="11971" actId="1076"/>
          <ac:picMkLst>
            <pc:docMk/>
            <pc:sldMk cId="1552850862" sldId="316"/>
            <ac:picMk id="11" creationId="{A57A1505-056A-C508-0275-3CC76CA3E507}"/>
          </ac:picMkLst>
        </pc:picChg>
      </pc:sldChg>
      <pc:sldChg chg="addSp delSp modSp add mod">
        <pc:chgData name="晓川 王" userId="0941e86cc95b9429" providerId="LiveId" clId="{B6194863-C8E1-E049-9069-04FFC9C3542D}" dt="2024-09-05T00:09:44.445" v="12205" actId="14100"/>
        <pc:sldMkLst>
          <pc:docMk/>
          <pc:sldMk cId="2231105139" sldId="317"/>
        </pc:sldMkLst>
        <pc:spChg chg="mod">
          <ac:chgData name="晓川 王" userId="0941e86cc95b9429" providerId="LiveId" clId="{B6194863-C8E1-E049-9069-04FFC9C3542D}" dt="2024-09-05T00:08:52.435" v="11984" actId="20577"/>
          <ac:spMkLst>
            <pc:docMk/>
            <pc:sldMk cId="2231105139" sldId="317"/>
            <ac:spMk id="2" creationId="{E31F5F09-4D63-FBAB-6749-F2C931DA13E4}"/>
          </ac:spMkLst>
        </pc:spChg>
        <pc:spChg chg="mod">
          <ac:chgData name="晓川 王" userId="0941e86cc95b9429" providerId="LiveId" clId="{B6194863-C8E1-E049-9069-04FFC9C3542D}" dt="2024-09-05T00:09:19.378" v="12196" actId="20577"/>
          <ac:spMkLst>
            <pc:docMk/>
            <pc:sldMk cId="2231105139" sldId="317"/>
            <ac:spMk id="10" creationId="{9918C1F8-47B0-BD80-A071-8E2C82C2615F}"/>
          </ac:spMkLst>
        </pc:spChg>
        <pc:spChg chg="del">
          <ac:chgData name="晓川 王" userId="0941e86cc95b9429" providerId="LiveId" clId="{B6194863-C8E1-E049-9069-04FFC9C3542D}" dt="2024-09-05T00:09:24.813" v="12197" actId="478"/>
          <ac:spMkLst>
            <pc:docMk/>
            <pc:sldMk cId="2231105139" sldId="317"/>
            <ac:spMk id="33" creationId="{6FB60411-DCF4-0625-C557-46D4B2039C72}"/>
          </ac:spMkLst>
        </pc:spChg>
        <pc:spChg chg="del">
          <ac:chgData name="晓川 王" userId="0941e86cc95b9429" providerId="LiveId" clId="{B6194863-C8E1-E049-9069-04FFC9C3542D}" dt="2024-09-05T00:09:24.813" v="12197" actId="478"/>
          <ac:spMkLst>
            <pc:docMk/>
            <pc:sldMk cId="2231105139" sldId="317"/>
            <ac:spMk id="34" creationId="{2923D229-2963-F33E-AC21-22C57754E333}"/>
          </ac:spMkLst>
        </pc:spChg>
        <pc:picChg chg="add mod">
          <ac:chgData name="晓川 王" userId="0941e86cc95b9429" providerId="LiveId" clId="{B6194863-C8E1-E049-9069-04FFC9C3542D}" dt="2024-09-05T00:09:44.445" v="12205" actId="14100"/>
          <ac:picMkLst>
            <pc:docMk/>
            <pc:sldMk cId="2231105139" sldId="317"/>
            <ac:picMk id="7" creationId="{6513014C-CFCB-4EC7-FB61-312BEA30C35A}"/>
          </ac:picMkLst>
        </pc:picChg>
        <pc:picChg chg="del">
          <ac:chgData name="晓川 王" userId="0941e86cc95b9429" providerId="LiveId" clId="{B6194863-C8E1-E049-9069-04FFC9C3542D}" dt="2024-09-05T00:09:24.813" v="12197" actId="478"/>
          <ac:picMkLst>
            <pc:docMk/>
            <pc:sldMk cId="2231105139" sldId="317"/>
            <ac:picMk id="11" creationId="{30EBD4AA-A0BF-4E5B-2195-93389662BCDF}"/>
          </ac:picMkLst>
        </pc:picChg>
      </pc:sldChg>
      <pc:sldChg chg="add del">
        <pc:chgData name="晓川 王" userId="0941e86cc95b9429" providerId="LiveId" clId="{B6194863-C8E1-E049-9069-04FFC9C3542D}" dt="2024-09-05T00:06:43.038" v="11842"/>
        <pc:sldMkLst>
          <pc:docMk/>
          <pc:sldMk cId="2899935296" sldId="317"/>
        </pc:sldMkLst>
      </pc:sldChg>
      <pc:sldChg chg="addSp delSp modSp add mod">
        <pc:chgData name="晓川 王" userId="0941e86cc95b9429" providerId="LiveId" clId="{B6194863-C8E1-E049-9069-04FFC9C3542D}" dt="2024-09-05T00:11:02.776" v="12232" actId="14100"/>
        <pc:sldMkLst>
          <pc:docMk/>
          <pc:sldMk cId="4084755660" sldId="318"/>
        </pc:sldMkLst>
        <pc:spChg chg="mod">
          <ac:chgData name="晓川 王" userId="0941e86cc95b9429" providerId="LiveId" clId="{B6194863-C8E1-E049-9069-04FFC9C3542D}" dt="2024-09-05T00:10:17.792" v="12218" actId="20577"/>
          <ac:spMkLst>
            <pc:docMk/>
            <pc:sldMk cId="4084755660" sldId="318"/>
            <ac:spMk id="2" creationId="{FCEEA4D5-E619-BC29-6B5E-E2099BD5A2E4}"/>
          </ac:spMkLst>
        </pc:spChg>
        <pc:spChg chg="mod">
          <ac:chgData name="晓川 王" userId="0941e86cc95b9429" providerId="LiveId" clId="{B6194863-C8E1-E049-9069-04FFC9C3542D}" dt="2024-09-05T00:10:36.163" v="12223" actId="2710"/>
          <ac:spMkLst>
            <pc:docMk/>
            <pc:sldMk cId="4084755660" sldId="318"/>
            <ac:spMk id="10" creationId="{F8C80B48-A61C-1707-C4A1-317AF4C15108}"/>
          </ac:spMkLst>
        </pc:spChg>
        <pc:picChg chg="del">
          <ac:chgData name="晓川 王" userId="0941e86cc95b9429" providerId="LiveId" clId="{B6194863-C8E1-E049-9069-04FFC9C3542D}" dt="2024-09-05T00:10:48.804" v="12224" actId="478"/>
          <ac:picMkLst>
            <pc:docMk/>
            <pc:sldMk cId="4084755660" sldId="318"/>
            <ac:picMk id="7" creationId="{48A206B9-045E-BDF6-39D7-81D6BBFD99B9}"/>
          </ac:picMkLst>
        </pc:picChg>
        <pc:picChg chg="add mod">
          <ac:chgData name="晓川 王" userId="0941e86cc95b9429" providerId="LiveId" clId="{B6194863-C8E1-E049-9069-04FFC9C3542D}" dt="2024-09-05T00:11:02.776" v="12232" actId="14100"/>
          <ac:picMkLst>
            <pc:docMk/>
            <pc:sldMk cId="4084755660" sldId="318"/>
            <ac:picMk id="8" creationId="{628CFDB8-468E-5C46-537B-9555D8C0DFCE}"/>
          </ac:picMkLst>
        </pc:picChg>
      </pc:sldChg>
      <pc:sldChg chg="addSp delSp modSp add mod modAnim">
        <pc:chgData name="晓川 王" userId="0941e86cc95b9429" providerId="LiveId" clId="{B6194863-C8E1-E049-9069-04FFC9C3542D}" dt="2024-09-05T00:13:01.082" v="12513" actId="1076"/>
        <pc:sldMkLst>
          <pc:docMk/>
          <pc:sldMk cId="1102697361" sldId="319"/>
        </pc:sldMkLst>
        <pc:spChg chg="mod">
          <ac:chgData name="晓川 王" userId="0941e86cc95b9429" providerId="LiveId" clId="{B6194863-C8E1-E049-9069-04FFC9C3542D}" dt="2024-09-05T00:11:17.678" v="12249" actId="20577"/>
          <ac:spMkLst>
            <pc:docMk/>
            <pc:sldMk cId="1102697361" sldId="319"/>
            <ac:spMk id="2" creationId="{56866A00-16E2-9E94-E73D-DEEB9C5ABA2D}"/>
          </ac:spMkLst>
        </pc:spChg>
        <pc:spChg chg="mod">
          <ac:chgData name="晓川 王" userId="0941e86cc95b9429" providerId="LiveId" clId="{B6194863-C8E1-E049-9069-04FFC9C3542D}" dt="2024-09-05T00:11:56.131" v="12510" actId="20577"/>
          <ac:spMkLst>
            <pc:docMk/>
            <pc:sldMk cId="1102697361" sldId="319"/>
            <ac:spMk id="10" creationId="{88D1327E-1265-5E25-9520-DDC0C2C306EC}"/>
          </ac:spMkLst>
        </pc:spChg>
        <pc:spChg chg="mod">
          <ac:chgData name="晓川 王" userId="0941e86cc95b9429" providerId="LiveId" clId="{B6194863-C8E1-E049-9069-04FFC9C3542D}" dt="2024-09-05T00:12:57.303" v="12512"/>
          <ac:spMkLst>
            <pc:docMk/>
            <pc:sldMk cId="1102697361" sldId="319"/>
            <ac:spMk id="13" creationId="{8C554284-202B-D92A-2215-03879A490F10}"/>
          </ac:spMkLst>
        </pc:spChg>
        <pc:spChg chg="mod">
          <ac:chgData name="晓川 王" userId="0941e86cc95b9429" providerId="LiveId" clId="{B6194863-C8E1-E049-9069-04FFC9C3542D}" dt="2024-09-05T00:12:57.303" v="12512"/>
          <ac:spMkLst>
            <pc:docMk/>
            <pc:sldMk cId="1102697361" sldId="319"/>
            <ac:spMk id="16" creationId="{7558789F-BDF5-F705-0E62-E950551289D1}"/>
          </ac:spMkLst>
        </pc:spChg>
        <pc:spChg chg="mod">
          <ac:chgData name="晓川 王" userId="0941e86cc95b9429" providerId="LiveId" clId="{B6194863-C8E1-E049-9069-04FFC9C3542D}" dt="2024-09-05T00:12:57.303" v="12512"/>
          <ac:spMkLst>
            <pc:docMk/>
            <pc:sldMk cId="1102697361" sldId="319"/>
            <ac:spMk id="17" creationId="{E8266DA1-18CD-1D1F-A81F-FD3BFC2E43E2}"/>
          </ac:spMkLst>
        </pc:spChg>
        <pc:grpChg chg="add mod">
          <ac:chgData name="晓川 王" userId="0941e86cc95b9429" providerId="LiveId" clId="{B6194863-C8E1-E049-9069-04FFC9C3542D}" dt="2024-09-05T00:13:01.082" v="12513" actId="1076"/>
          <ac:grpSpMkLst>
            <pc:docMk/>
            <pc:sldMk cId="1102697361" sldId="319"/>
            <ac:grpSpMk id="11" creationId="{486CC33B-9A26-AFB8-D447-B0535336E94A}"/>
          </ac:grpSpMkLst>
        </pc:grpChg>
        <pc:grpChg chg="add mod">
          <ac:chgData name="晓川 王" userId="0941e86cc95b9429" providerId="LiveId" clId="{B6194863-C8E1-E049-9069-04FFC9C3542D}" dt="2024-09-05T00:13:01.082" v="12513" actId="1076"/>
          <ac:grpSpMkLst>
            <pc:docMk/>
            <pc:sldMk cId="1102697361" sldId="319"/>
            <ac:grpSpMk id="14" creationId="{A18F02ED-87A7-8B33-29B8-AA3FA16AEB47}"/>
          </ac:grpSpMkLst>
        </pc:grpChg>
        <pc:picChg chg="add mod">
          <ac:chgData name="晓川 王" userId="0941e86cc95b9429" providerId="LiveId" clId="{B6194863-C8E1-E049-9069-04FFC9C3542D}" dt="2024-09-05T00:13:01.082" v="12513" actId="1076"/>
          <ac:picMkLst>
            <pc:docMk/>
            <pc:sldMk cId="1102697361" sldId="319"/>
            <ac:picMk id="7" creationId="{84AD7DC4-0EE7-EF02-65E5-FEDECD5F813E}"/>
          </ac:picMkLst>
        </pc:picChg>
        <pc:picChg chg="del">
          <ac:chgData name="晓川 王" userId="0941e86cc95b9429" providerId="LiveId" clId="{B6194863-C8E1-E049-9069-04FFC9C3542D}" dt="2024-09-05T00:12:00.329" v="12511" actId="478"/>
          <ac:picMkLst>
            <pc:docMk/>
            <pc:sldMk cId="1102697361" sldId="319"/>
            <ac:picMk id="8" creationId="{935E5CC0-B3BA-A833-223F-A5E83B6CC5F7}"/>
          </ac:picMkLst>
        </pc:picChg>
        <pc:picChg chg="mod">
          <ac:chgData name="晓川 王" userId="0941e86cc95b9429" providerId="LiveId" clId="{B6194863-C8E1-E049-9069-04FFC9C3542D}" dt="2024-09-05T00:12:57.303" v="12512"/>
          <ac:picMkLst>
            <pc:docMk/>
            <pc:sldMk cId="1102697361" sldId="319"/>
            <ac:picMk id="12" creationId="{9395B680-C14D-BDDD-795D-4FCE252C8C09}"/>
          </ac:picMkLst>
        </pc:picChg>
        <pc:picChg chg="mod">
          <ac:chgData name="晓川 王" userId="0941e86cc95b9429" providerId="LiveId" clId="{B6194863-C8E1-E049-9069-04FFC9C3542D}" dt="2024-09-05T00:12:57.303" v="12512"/>
          <ac:picMkLst>
            <pc:docMk/>
            <pc:sldMk cId="1102697361" sldId="319"/>
            <ac:picMk id="15" creationId="{4E8939D1-950D-B01A-3797-337FE6B62839}"/>
          </ac:picMkLst>
        </pc:picChg>
      </pc:sldChg>
      <pc:sldChg chg="addSp delSp modSp add mod delAnim">
        <pc:chgData name="晓川 王" userId="0941e86cc95b9429" providerId="LiveId" clId="{B6194863-C8E1-E049-9069-04FFC9C3542D}" dt="2024-09-05T00:21:05.566" v="13038" actId="1076"/>
        <pc:sldMkLst>
          <pc:docMk/>
          <pc:sldMk cId="2346222309" sldId="320"/>
        </pc:sldMkLst>
        <pc:spChg chg="mod">
          <ac:chgData name="晓川 王" userId="0941e86cc95b9429" providerId="LiveId" clId="{B6194863-C8E1-E049-9069-04FFC9C3542D}" dt="2024-09-05T00:14:26.602" v="12582" actId="20577"/>
          <ac:spMkLst>
            <pc:docMk/>
            <pc:sldMk cId="2346222309" sldId="320"/>
            <ac:spMk id="2" creationId="{AC2D799E-525C-899B-7236-DAF57DBFCC03}"/>
          </ac:spMkLst>
        </pc:spChg>
        <pc:spChg chg="add mod">
          <ac:chgData name="晓川 王" userId="0941e86cc95b9429" providerId="LiveId" clId="{B6194863-C8E1-E049-9069-04FFC9C3542D}" dt="2024-09-05T00:20:22.732" v="13028" actId="1076"/>
          <ac:spMkLst>
            <pc:docMk/>
            <pc:sldMk cId="2346222309" sldId="320"/>
            <ac:spMk id="8" creationId="{FC2DBD55-9DA9-F37B-99D9-A2309968F3B7}"/>
          </ac:spMkLst>
        </pc:spChg>
        <pc:spChg chg="mod">
          <ac:chgData name="晓川 王" userId="0941e86cc95b9429" providerId="LiveId" clId="{B6194863-C8E1-E049-9069-04FFC9C3542D}" dt="2024-09-05T00:15:09.826" v="12803" actId="113"/>
          <ac:spMkLst>
            <pc:docMk/>
            <pc:sldMk cId="2346222309" sldId="320"/>
            <ac:spMk id="10" creationId="{D86B559E-B283-F11F-9346-B231C0A465A6}"/>
          </ac:spMkLst>
        </pc:spChg>
        <pc:spChg chg="add mod">
          <ac:chgData name="晓川 王" userId="0941e86cc95b9429" providerId="LiveId" clId="{B6194863-C8E1-E049-9069-04FFC9C3542D}" dt="2024-09-05T00:20:22.732" v="13028" actId="1076"/>
          <ac:spMkLst>
            <pc:docMk/>
            <pc:sldMk cId="2346222309" sldId="320"/>
            <ac:spMk id="18" creationId="{7DF7FFCB-BA0D-8471-01CC-41CEEADE3FC9}"/>
          </ac:spMkLst>
        </pc:spChg>
        <pc:spChg chg="add mod">
          <ac:chgData name="晓川 王" userId="0941e86cc95b9429" providerId="LiveId" clId="{B6194863-C8E1-E049-9069-04FFC9C3542D}" dt="2024-09-05T00:20:22.732" v="13028" actId="1076"/>
          <ac:spMkLst>
            <pc:docMk/>
            <pc:sldMk cId="2346222309" sldId="320"/>
            <ac:spMk id="19" creationId="{6472D7A7-3A0C-9380-86E1-028B7444DAAD}"/>
          </ac:spMkLst>
        </pc:spChg>
        <pc:spChg chg="add mod">
          <ac:chgData name="晓川 王" userId="0941e86cc95b9429" providerId="LiveId" clId="{B6194863-C8E1-E049-9069-04FFC9C3542D}" dt="2024-09-05T00:20:22.732" v="13028" actId="1076"/>
          <ac:spMkLst>
            <pc:docMk/>
            <pc:sldMk cId="2346222309" sldId="320"/>
            <ac:spMk id="20" creationId="{DEE1F968-7DDC-077B-4273-093CFE7C6224}"/>
          </ac:spMkLst>
        </pc:spChg>
        <pc:spChg chg="add mod">
          <ac:chgData name="晓川 王" userId="0941e86cc95b9429" providerId="LiveId" clId="{B6194863-C8E1-E049-9069-04FFC9C3542D}" dt="2024-09-05T00:20:22.732" v="13028" actId="1076"/>
          <ac:spMkLst>
            <pc:docMk/>
            <pc:sldMk cId="2346222309" sldId="320"/>
            <ac:spMk id="21" creationId="{E1641D16-DDA9-177E-724D-571E4CB73AFA}"/>
          </ac:spMkLst>
        </pc:spChg>
        <pc:spChg chg="add mod">
          <ac:chgData name="晓川 王" userId="0941e86cc95b9429" providerId="LiveId" clId="{B6194863-C8E1-E049-9069-04FFC9C3542D}" dt="2024-09-05T00:20:22.732" v="13028" actId="1076"/>
          <ac:spMkLst>
            <pc:docMk/>
            <pc:sldMk cId="2346222309" sldId="320"/>
            <ac:spMk id="22" creationId="{F5E1D886-E85C-2481-9327-7BAF24558256}"/>
          </ac:spMkLst>
        </pc:spChg>
        <pc:spChg chg="add mod">
          <ac:chgData name="晓川 王" userId="0941e86cc95b9429" providerId="LiveId" clId="{B6194863-C8E1-E049-9069-04FFC9C3542D}" dt="2024-09-05T00:20:22.732" v="13028" actId="1076"/>
          <ac:spMkLst>
            <pc:docMk/>
            <pc:sldMk cId="2346222309" sldId="320"/>
            <ac:spMk id="23" creationId="{99C68F94-964E-AC4F-6570-F0D68B3B6E5C}"/>
          </ac:spMkLst>
        </pc:spChg>
        <pc:spChg chg="add mod">
          <ac:chgData name="晓川 王" userId="0941e86cc95b9429" providerId="LiveId" clId="{B6194863-C8E1-E049-9069-04FFC9C3542D}" dt="2024-09-05T00:20:22.732" v="13028" actId="1076"/>
          <ac:spMkLst>
            <pc:docMk/>
            <pc:sldMk cId="2346222309" sldId="320"/>
            <ac:spMk id="24" creationId="{5C5B3A8B-D65E-C25F-C8AF-1A2D0B675CD4}"/>
          </ac:spMkLst>
        </pc:spChg>
        <pc:spChg chg="add mod">
          <ac:chgData name="晓川 王" userId="0941e86cc95b9429" providerId="LiveId" clId="{B6194863-C8E1-E049-9069-04FFC9C3542D}" dt="2024-09-05T00:20:22.732" v="13028" actId="1076"/>
          <ac:spMkLst>
            <pc:docMk/>
            <pc:sldMk cId="2346222309" sldId="320"/>
            <ac:spMk id="25" creationId="{2168ED35-2E0D-6EB9-C35D-3F686AB75CD4}"/>
          </ac:spMkLst>
        </pc:spChg>
        <pc:spChg chg="add mod">
          <ac:chgData name="晓川 王" userId="0941e86cc95b9429" providerId="LiveId" clId="{B6194863-C8E1-E049-9069-04FFC9C3542D}" dt="2024-09-05T00:20:22.732" v="13028" actId="1076"/>
          <ac:spMkLst>
            <pc:docMk/>
            <pc:sldMk cId="2346222309" sldId="320"/>
            <ac:spMk id="26" creationId="{CDD3DD34-435B-C84D-9B6F-B5E4635653CC}"/>
          </ac:spMkLst>
        </pc:spChg>
        <pc:spChg chg="add mod">
          <ac:chgData name="晓川 王" userId="0941e86cc95b9429" providerId="LiveId" clId="{B6194863-C8E1-E049-9069-04FFC9C3542D}" dt="2024-09-05T00:20:22.732" v="13028" actId="1076"/>
          <ac:spMkLst>
            <pc:docMk/>
            <pc:sldMk cId="2346222309" sldId="320"/>
            <ac:spMk id="31" creationId="{D91BE53B-DDDE-1236-3221-DA3CBDCF3DBC}"/>
          </ac:spMkLst>
        </pc:spChg>
        <pc:spChg chg="add mod">
          <ac:chgData name="晓川 王" userId="0941e86cc95b9429" providerId="LiveId" clId="{B6194863-C8E1-E049-9069-04FFC9C3542D}" dt="2024-09-05T00:20:22.732" v="13028" actId="1076"/>
          <ac:spMkLst>
            <pc:docMk/>
            <pc:sldMk cId="2346222309" sldId="320"/>
            <ac:spMk id="32" creationId="{28A680D5-B11F-302D-0680-3C2F985BEB28}"/>
          </ac:spMkLst>
        </pc:spChg>
        <pc:spChg chg="add mod">
          <ac:chgData name="晓川 王" userId="0941e86cc95b9429" providerId="LiveId" clId="{B6194863-C8E1-E049-9069-04FFC9C3542D}" dt="2024-09-05T00:20:22.732" v="13028" actId="1076"/>
          <ac:spMkLst>
            <pc:docMk/>
            <pc:sldMk cId="2346222309" sldId="320"/>
            <ac:spMk id="33" creationId="{2796C067-A0D5-FBF0-1A11-401485A0B5AA}"/>
          </ac:spMkLst>
        </pc:spChg>
        <pc:spChg chg="add mod">
          <ac:chgData name="晓川 王" userId="0941e86cc95b9429" providerId="LiveId" clId="{B6194863-C8E1-E049-9069-04FFC9C3542D}" dt="2024-09-05T00:20:22.732" v="13028" actId="1076"/>
          <ac:spMkLst>
            <pc:docMk/>
            <pc:sldMk cId="2346222309" sldId="320"/>
            <ac:spMk id="34" creationId="{3C1DA186-88E5-75CA-7527-2FF610AEA647}"/>
          </ac:spMkLst>
        </pc:spChg>
        <pc:spChg chg="add mod">
          <ac:chgData name="晓川 王" userId="0941e86cc95b9429" providerId="LiveId" clId="{B6194863-C8E1-E049-9069-04FFC9C3542D}" dt="2024-09-05T00:20:53.737" v="13034" actId="2711"/>
          <ac:spMkLst>
            <pc:docMk/>
            <pc:sldMk cId="2346222309" sldId="320"/>
            <ac:spMk id="51" creationId="{6F885BD5-FD36-6C7B-1066-1D83EBED1EFD}"/>
          </ac:spMkLst>
        </pc:spChg>
        <pc:spChg chg="add mod">
          <ac:chgData name="晓川 王" userId="0941e86cc95b9429" providerId="LiveId" clId="{B6194863-C8E1-E049-9069-04FFC9C3542D}" dt="2024-09-05T00:21:05.566" v="13038" actId="1076"/>
          <ac:spMkLst>
            <pc:docMk/>
            <pc:sldMk cId="2346222309" sldId="320"/>
            <ac:spMk id="53" creationId="{009925B3-A60C-92A8-72BD-1F07AF047C40}"/>
          </ac:spMkLst>
        </pc:spChg>
        <pc:grpChg chg="del">
          <ac:chgData name="晓川 王" userId="0941e86cc95b9429" providerId="LiveId" clId="{B6194863-C8E1-E049-9069-04FFC9C3542D}" dt="2024-09-05T00:15:12.255" v="12804" actId="478"/>
          <ac:grpSpMkLst>
            <pc:docMk/>
            <pc:sldMk cId="2346222309" sldId="320"/>
            <ac:grpSpMk id="11" creationId="{FA15552C-452F-E15D-E08C-A7E105C0E957}"/>
          </ac:grpSpMkLst>
        </pc:grpChg>
        <pc:grpChg chg="del">
          <ac:chgData name="晓川 王" userId="0941e86cc95b9429" providerId="LiveId" clId="{B6194863-C8E1-E049-9069-04FFC9C3542D}" dt="2024-09-05T00:15:12.255" v="12804" actId="478"/>
          <ac:grpSpMkLst>
            <pc:docMk/>
            <pc:sldMk cId="2346222309" sldId="320"/>
            <ac:grpSpMk id="14" creationId="{C4F72807-8BE8-B415-95FE-055F28B4DD3C}"/>
          </ac:grpSpMkLst>
        </pc:grpChg>
        <pc:picChg chg="del">
          <ac:chgData name="晓川 王" userId="0941e86cc95b9429" providerId="LiveId" clId="{B6194863-C8E1-E049-9069-04FFC9C3542D}" dt="2024-09-05T00:15:12.255" v="12804" actId="478"/>
          <ac:picMkLst>
            <pc:docMk/>
            <pc:sldMk cId="2346222309" sldId="320"/>
            <ac:picMk id="7" creationId="{DDF9DF63-8951-E80A-F8BB-CE1EC303F40D}"/>
          </ac:picMkLst>
        </pc:picChg>
        <pc:cxnChg chg="add mod">
          <ac:chgData name="晓川 王" userId="0941e86cc95b9429" providerId="LiveId" clId="{B6194863-C8E1-E049-9069-04FFC9C3542D}" dt="2024-09-05T00:20:22.732" v="13028" actId="1076"/>
          <ac:cxnSpMkLst>
            <pc:docMk/>
            <pc:sldMk cId="2346222309" sldId="320"/>
            <ac:cxnSpMk id="28" creationId="{7C06AC00-58B3-3E4D-8568-A6F8DC6CBFF7}"/>
          </ac:cxnSpMkLst>
        </pc:cxnChg>
        <pc:cxnChg chg="add mod">
          <ac:chgData name="晓川 王" userId="0941e86cc95b9429" providerId="LiveId" clId="{B6194863-C8E1-E049-9069-04FFC9C3542D}" dt="2024-09-05T00:20:22.732" v="13028" actId="1076"/>
          <ac:cxnSpMkLst>
            <pc:docMk/>
            <pc:sldMk cId="2346222309" sldId="320"/>
            <ac:cxnSpMk id="29" creationId="{F1FE2D65-F847-06DF-098B-4A6E24CB66F4}"/>
          </ac:cxnSpMkLst>
        </pc:cxnChg>
        <pc:cxnChg chg="add mod">
          <ac:chgData name="晓川 王" userId="0941e86cc95b9429" providerId="LiveId" clId="{B6194863-C8E1-E049-9069-04FFC9C3542D}" dt="2024-09-05T00:20:22.732" v="13028" actId="1076"/>
          <ac:cxnSpMkLst>
            <pc:docMk/>
            <pc:sldMk cId="2346222309" sldId="320"/>
            <ac:cxnSpMk id="30" creationId="{7C06AC00-58B3-3E4D-8568-A6F8DC6CBFF7}"/>
          </ac:cxnSpMkLst>
        </pc:cxnChg>
        <pc:cxnChg chg="add del">
          <ac:chgData name="晓川 王" userId="0941e86cc95b9429" providerId="LiveId" clId="{B6194863-C8E1-E049-9069-04FFC9C3542D}" dt="2024-09-05T00:19:30.752" v="13010" actId="11529"/>
          <ac:cxnSpMkLst>
            <pc:docMk/>
            <pc:sldMk cId="2346222309" sldId="320"/>
            <ac:cxnSpMk id="36" creationId="{C37BB712-E3D8-CCA2-289D-C759E8634F6E}"/>
          </ac:cxnSpMkLst>
        </pc:cxnChg>
        <pc:cxnChg chg="add mod">
          <ac:chgData name="晓川 王" userId="0941e86cc95b9429" providerId="LiveId" clId="{B6194863-C8E1-E049-9069-04FFC9C3542D}" dt="2024-09-05T00:20:22.732" v="13028" actId="1076"/>
          <ac:cxnSpMkLst>
            <pc:docMk/>
            <pc:sldMk cId="2346222309" sldId="320"/>
            <ac:cxnSpMk id="37" creationId="{AD8EF42B-1B09-FF6A-2D6A-75BDD50F3241}"/>
          </ac:cxnSpMkLst>
        </pc:cxnChg>
        <pc:cxnChg chg="add mod">
          <ac:chgData name="晓川 王" userId="0941e86cc95b9429" providerId="LiveId" clId="{B6194863-C8E1-E049-9069-04FFC9C3542D}" dt="2024-09-05T00:20:22.732" v="13028" actId="1076"/>
          <ac:cxnSpMkLst>
            <pc:docMk/>
            <pc:sldMk cId="2346222309" sldId="320"/>
            <ac:cxnSpMk id="41" creationId="{D23CED06-646D-ED28-7748-63FC3C607DDB}"/>
          </ac:cxnSpMkLst>
        </pc:cxnChg>
        <pc:cxnChg chg="add mod">
          <ac:chgData name="晓川 王" userId="0941e86cc95b9429" providerId="LiveId" clId="{B6194863-C8E1-E049-9069-04FFC9C3542D}" dt="2024-09-05T00:20:22.732" v="13028" actId="1076"/>
          <ac:cxnSpMkLst>
            <pc:docMk/>
            <pc:sldMk cId="2346222309" sldId="320"/>
            <ac:cxnSpMk id="43" creationId="{9E09A81A-1FD0-6177-5212-42FF00FEAFFF}"/>
          </ac:cxnSpMkLst>
        </pc:cxnChg>
        <pc:cxnChg chg="add mod">
          <ac:chgData name="晓川 王" userId="0941e86cc95b9429" providerId="LiveId" clId="{B6194863-C8E1-E049-9069-04FFC9C3542D}" dt="2024-09-05T00:20:22.732" v="13028" actId="1076"/>
          <ac:cxnSpMkLst>
            <pc:docMk/>
            <pc:sldMk cId="2346222309" sldId="320"/>
            <ac:cxnSpMk id="47" creationId="{58A7C5B0-AB43-E42D-7596-734589C28D8B}"/>
          </ac:cxnSpMkLst>
        </pc:cxnChg>
      </pc:sldChg>
      <pc:sldChg chg="addSp delSp modSp add mod">
        <pc:chgData name="晓川 王" userId="0941e86cc95b9429" providerId="LiveId" clId="{B6194863-C8E1-E049-9069-04FFC9C3542D}" dt="2024-09-05T00:24:41.417" v="13540" actId="14100"/>
        <pc:sldMkLst>
          <pc:docMk/>
          <pc:sldMk cId="2771827079" sldId="321"/>
        </pc:sldMkLst>
        <pc:spChg chg="mod">
          <ac:chgData name="晓川 王" userId="0941e86cc95b9429" providerId="LiveId" clId="{B6194863-C8E1-E049-9069-04FFC9C3542D}" dt="2024-09-05T00:21:39.543" v="13079" actId="20577"/>
          <ac:spMkLst>
            <pc:docMk/>
            <pc:sldMk cId="2771827079" sldId="321"/>
            <ac:spMk id="2" creationId="{BCEBADFC-66B7-7890-1B21-C88AC8271113}"/>
          </ac:spMkLst>
        </pc:spChg>
        <pc:spChg chg="add mod">
          <ac:chgData name="晓川 王" userId="0941e86cc95b9429" providerId="LiveId" clId="{B6194863-C8E1-E049-9069-04FFC9C3542D}" dt="2024-09-05T00:23:19.818" v="13338" actId="20577"/>
          <ac:spMkLst>
            <pc:docMk/>
            <pc:sldMk cId="2771827079" sldId="321"/>
            <ac:spMk id="7" creationId="{602F62E3-51C9-7457-179C-B0334C1790E1}"/>
          </ac:spMkLst>
        </pc:spChg>
        <pc:spChg chg="del">
          <ac:chgData name="晓川 王" userId="0941e86cc95b9429" providerId="LiveId" clId="{B6194863-C8E1-E049-9069-04FFC9C3542D}" dt="2024-09-05T00:21:49.493" v="13081" actId="478"/>
          <ac:spMkLst>
            <pc:docMk/>
            <pc:sldMk cId="2771827079" sldId="321"/>
            <ac:spMk id="8" creationId="{62C4B063-740F-4234-1083-CA20255D7728}"/>
          </ac:spMkLst>
        </pc:spChg>
        <pc:spChg chg="del">
          <ac:chgData name="晓川 王" userId="0941e86cc95b9429" providerId="LiveId" clId="{B6194863-C8E1-E049-9069-04FFC9C3542D}" dt="2024-09-05T00:21:44.237" v="13080" actId="478"/>
          <ac:spMkLst>
            <pc:docMk/>
            <pc:sldMk cId="2771827079" sldId="321"/>
            <ac:spMk id="10" creationId="{8AB518FF-1CE6-2A23-A240-48ED6B0ADFB7}"/>
          </ac:spMkLst>
        </pc:spChg>
        <pc:spChg chg="add mod">
          <ac:chgData name="晓川 王" userId="0941e86cc95b9429" providerId="LiveId" clId="{B6194863-C8E1-E049-9069-04FFC9C3542D}" dt="2024-09-05T00:24:04.990" v="13536" actId="20577"/>
          <ac:spMkLst>
            <pc:docMk/>
            <pc:sldMk cId="2771827079" sldId="321"/>
            <ac:spMk id="11" creationId="{78300292-C161-F722-CFD1-F383370B04D0}"/>
          </ac:spMkLst>
        </pc:spChg>
        <pc:spChg chg="del">
          <ac:chgData name="晓川 王" userId="0941e86cc95b9429" providerId="LiveId" clId="{B6194863-C8E1-E049-9069-04FFC9C3542D}" dt="2024-09-05T00:21:49.493" v="13081" actId="478"/>
          <ac:spMkLst>
            <pc:docMk/>
            <pc:sldMk cId="2771827079" sldId="321"/>
            <ac:spMk id="18" creationId="{773FC9E5-C844-96FE-1566-9C71A31A18A8}"/>
          </ac:spMkLst>
        </pc:spChg>
        <pc:spChg chg="del">
          <ac:chgData name="晓川 王" userId="0941e86cc95b9429" providerId="LiveId" clId="{B6194863-C8E1-E049-9069-04FFC9C3542D}" dt="2024-09-05T00:21:49.493" v="13081" actId="478"/>
          <ac:spMkLst>
            <pc:docMk/>
            <pc:sldMk cId="2771827079" sldId="321"/>
            <ac:spMk id="19" creationId="{A0F920C1-E460-4203-1B3B-3BF3DB0A9EBD}"/>
          </ac:spMkLst>
        </pc:spChg>
        <pc:spChg chg="del">
          <ac:chgData name="晓川 王" userId="0941e86cc95b9429" providerId="LiveId" clId="{B6194863-C8E1-E049-9069-04FFC9C3542D}" dt="2024-09-05T00:21:49.493" v="13081" actId="478"/>
          <ac:spMkLst>
            <pc:docMk/>
            <pc:sldMk cId="2771827079" sldId="321"/>
            <ac:spMk id="20" creationId="{EF4CD19F-2148-8A5D-E23B-E78E51CF4CD7}"/>
          </ac:spMkLst>
        </pc:spChg>
        <pc:spChg chg="del">
          <ac:chgData name="晓川 王" userId="0941e86cc95b9429" providerId="LiveId" clId="{B6194863-C8E1-E049-9069-04FFC9C3542D}" dt="2024-09-05T00:21:49.493" v="13081" actId="478"/>
          <ac:spMkLst>
            <pc:docMk/>
            <pc:sldMk cId="2771827079" sldId="321"/>
            <ac:spMk id="21" creationId="{88A6D7FB-00B5-590A-A0A0-E8C9AFFA0B09}"/>
          </ac:spMkLst>
        </pc:spChg>
        <pc:spChg chg="del">
          <ac:chgData name="晓川 王" userId="0941e86cc95b9429" providerId="LiveId" clId="{B6194863-C8E1-E049-9069-04FFC9C3542D}" dt="2024-09-05T00:21:49.493" v="13081" actId="478"/>
          <ac:spMkLst>
            <pc:docMk/>
            <pc:sldMk cId="2771827079" sldId="321"/>
            <ac:spMk id="22" creationId="{70799E41-D78E-C6F2-E738-CE06EA90822C}"/>
          </ac:spMkLst>
        </pc:spChg>
        <pc:spChg chg="del">
          <ac:chgData name="晓川 王" userId="0941e86cc95b9429" providerId="LiveId" clId="{B6194863-C8E1-E049-9069-04FFC9C3542D}" dt="2024-09-05T00:21:51.229" v="13082" actId="478"/>
          <ac:spMkLst>
            <pc:docMk/>
            <pc:sldMk cId="2771827079" sldId="321"/>
            <ac:spMk id="23" creationId="{DAA6422F-5FB5-1ECA-E2CA-D9326086AE85}"/>
          </ac:spMkLst>
        </pc:spChg>
        <pc:spChg chg="del">
          <ac:chgData name="晓川 王" userId="0941e86cc95b9429" providerId="LiveId" clId="{B6194863-C8E1-E049-9069-04FFC9C3542D}" dt="2024-09-05T00:21:49.493" v="13081" actId="478"/>
          <ac:spMkLst>
            <pc:docMk/>
            <pc:sldMk cId="2771827079" sldId="321"/>
            <ac:spMk id="24" creationId="{1069580F-3C1C-64C3-DA4F-34ED39301C06}"/>
          </ac:spMkLst>
        </pc:spChg>
        <pc:spChg chg="del">
          <ac:chgData name="晓川 王" userId="0941e86cc95b9429" providerId="LiveId" clId="{B6194863-C8E1-E049-9069-04FFC9C3542D}" dt="2024-09-05T00:21:49.493" v="13081" actId="478"/>
          <ac:spMkLst>
            <pc:docMk/>
            <pc:sldMk cId="2771827079" sldId="321"/>
            <ac:spMk id="25" creationId="{438C1323-32E3-7CA8-3C17-E8D471A46198}"/>
          </ac:spMkLst>
        </pc:spChg>
        <pc:spChg chg="del">
          <ac:chgData name="晓川 王" userId="0941e86cc95b9429" providerId="LiveId" clId="{B6194863-C8E1-E049-9069-04FFC9C3542D}" dt="2024-09-05T00:21:49.493" v="13081" actId="478"/>
          <ac:spMkLst>
            <pc:docMk/>
            <pc:sldMk cId="2771827079" sldId="321"/>
            <ac:spMk id="26" creationId="{FEE1B60D-ED01-6D31-109A-497A6612B923}"/>
          </ac:spMkLst>
        </pc:spChg>
        <pc:spChg chg="del">
          <ac:chgData name="晓川 王" userId="0941e86cc95b9429" providerId="LiveId" clId="{B6194863-C8E1-E049-9069-04FFC9C3542D}" dt="2024-09-05T00:21:49.493" v="13081" actId="478"/>
          <ac:spMkLst>
            <pc:docMk/>
            <pc:sldMk cId="2771827079" sldId="321"/>
            <ac:spMk id="31" creationId="{38A7BB12-A21F-CEF5-A485-D07439702241}"/>
          </ac:spMkLst>
        </pc:spChg>
        <pc:spChg chg="del">
          <ac:chgData name="晓川 王" userId="0941e86cc95b9429" providerId="LiveId" clId="{B6194863-C8E1-E049-9069-04FFC9C3542D}" dt="2024-09-05T00:21:49.493" v="13081" actId="478"/>
          <ac:spMkLst>
            <pc:docMk/>
            <pc:sldMk cId="2771827079" sldId="321"/>
            <ac:spMk id="32" creationId="{98381131-EE64-2383-55BF-87B4B2272C15}"/>
          </ac:spMkLst>
        </pc:spChg>
        <pc:spChg chg="del">
          <ac:chgData name="晓川 王" userId="0941e86cc95b9429" providerId="LiveId" clId="{B6194863-C8E1-E049-9069-04FFC9C3542D}" dt="2024-09-05T00:21:49.493" v="13081" actId="478"/>
          <ac:spMkLst>
            <pc:docMk/>
            <pc:sldMk cId="2771827079" sldId="321"/>
            <ac:spMk id="33" creationId="{498A249F-EEC6-45DF-2E00-FD32CB17332C}"/>
          </ac:spMkLst>
        </pc:spChg>
        <pc:spChg chg="del">
          <ac:chgData name="晓川 王" userId="0941e86cc95b9429" providerId="LiveId" clId="{B6194863-C8E1-E049-9069-04FFC9C3542D}" dt="2024-09-05T00:21:49.493" v="13081" actId="478"/>
          <ac:spMkLst>
            <pc:docMk/>
            <pc:sldMk cId="2771827079" sldId="321"/>
            <ac:spMk id="34" creationId="{D1EF13C0-39A3-8B98-2BB4-7B22D98B57D6}"/>
          </ac:spMkLst>
        </pc:spChg>
        <pc:spChg chg="mod">
          <ac:chgData name="晓川 王" userId="0941e86cc95b9429" providerId="LiveId" clId="{B6194863-C8E1-E049-9069-04FFC9C3542D}" dt="2024-09-05T00:22:02.913" v="13096" actId="1076"/>
          <ac:spMkLst>
            <pc:docMk/>
            <pc:sldMk cId="2771827079" sldId="321"/>
            <ac:spMk id="51" creationId="{853C68A4-F205-2EEE-1401-9D7C2379DD80}"/>
          </ac:spMkLst>
        </pc:spChg>
        <pc:spChg chg="mod">
          <ac:chgData name="晓川 王" userId="0941e86cc95b9429" providerId="LiveId" clId="{B6194863-C8E1-E049-9069-04FFC9C3542D}" dt="2024-09-05T00:23:11.573" v="13323" actId="1076"/>
          <ac:spMkLst>
            <pc:docMk/>
            <pc:sldMk cId="2771827079" sldId="321"/>
            <ac:spMk id="53" creationId="{A746267F-DB36-DE11-3FFE-07600351B9E3}"/>
          </ac:spMkLst>
        </pc:spChg>
        <pc:picChg chg="add mod">
          <ac:chgData name="晓川 王" userId="0941e86cc95b9429" providerId="LiveId" clId="{B6194863-C8E1-E049-9069-04FFC9C3542D}" dt="2024-09-05T00:24:41.417" v="13540" actId="14100"/>
          <ac:picMkLst>
            <pc:docMk/>
            <pc:sldMk cId="2771827079" sldId="321"/>
            <ac:picMk id="12" creationId="{E095D9D3-6DD4-8830-A148-A7A4B574FF27}"/>
          </ac:picMkLst>
        </pc:picChg>
        <pc:cxnChg chg="del">
          <ac:chgData name="晓川 王" userId="0941e86cc95b9429" providerId="LiveId" clId="{B6194863-C8E1-E049-9069-04FFC9C3542D}" dt="2024-09-05T00:21:49.493" v="13081" actId="478"/>
          <ac:cxnSpMkLst>
            <pc:docMk/>
            <pc:sldMk cId="2771827079" sldId="321"/>
            <ac:cxnSpMk id="28" creationId="{0D0263C0-070D-D1B5-D8B0-77B5A3CAB076}"/>
          </ac:cxnSpMkLst>
        </pc:cxnChg>
        <pc:cxnChg chg="del">
          <ac:chgData name="晓川 王" userId="0941e86cc95b9429" providerId="LiveId" clId="{B6194863-C8E1-E049-9069-04FFC9C3542D}" dt="2024-09-05T00:21:49.493" v="13081" actId="478"/>
          <ac:cxnSpMkLst>
            <pc:docMk/>
            <pc:sldMk cId="2771827079" sldId="321"/>
            <ac:cxnSpMk id="29" creationId="{BBBFC0C8-F19C-AC8C-4111-B99A4CBA6CB9}"/>
          </ac:cxnSpMkLst>
        </pc:cxnChg>
        <pc:cxnChg chg="del">
          <ac:chgData name="晓川 王" userId="0941e86cc95b9429" providerId="LiveId" clId="{B6194863-C8E1-E049-9069-04FFC9C3542D}" dt="2024-09-05T00:21:49.493" v="13081" actId="478"/>
          <ac:cxnSpMkLst>
            <pc:docMk/>
            <pc:sldMk cId="2771827079" sldId="321"/>
            <ac:cxnSpMk id="30" creationId="{9140A2D7-1E07-976E-5B65-CC459578DBCF}"/>
          </ac:cxnSpMkLst>
        </pc:cxnChg>
        <pc:cxnChg chg="del mod">
          <ac:chgData name="晓川 王" userId="0941e86cc95b9429" providerId="LiveId" clId="{B6194863-C8E1-E049-9069-04FFC9C3542D}" dt="2024-09-05T00:21:49.493" v="13081" actId="478"/>
          <ac:cxnSpMkLst>
            <pc:docMk/>
            <pc:sldMk cId="2771827079" sldId="321"/>
            <ac:cxnSpMk id="37" creationId="{F381D062-336D-652A-EADE-864ED592E1CB}"/>
          </ac:cxnSpMkLst>
        </pc:cxnChg>
        <pc:cxnChg chg="del mod">
          <ac:chgData name="晓川 王" userId="0941e86cc95b9429" providerId="LiveId" clId="{B6194863-C8E1-E049-9069-04FFC9C3542D}" dt="2024-09-05T00:21:49.493" v="13081" actId="478"/>
          <ac:cxnSpMkLst>
            <pc:docMk/>
            <pc:sldMk cId="2771827079" sldId="321"/>
            <ac:cxnSpMk id="41" creationId="{44F35462-49A0-8999-E186-5617BCC2B5A1}"/>
          </ac:cxnSpMkLst>
        </pc:cxnChg>
        <pc:cxnChg chg="del mod">
          <ac:chgData name="晓川 王" userId="0941e86cc95b9429" providerId="LiveId" clId="{B6194863-C8E1-E049-9069-04FFC9C3542D}" dt="2024-09-05T00:21:49.493" v="13081" actId="478"/>
          <ac:cxnSpMkLst>
            <pc:docMk/>
            <pc:sldMk cId="2771827079" sldId="321"/>
            <ac:cxnSpMk id="43" creationId="{83BA4F82-5783-3F22-CFA8-DE3067731BA2}"/>
          </ac:cxnSpMkLst>
        </pc:cxnChg>
        <pc:cxnChg chg="del mod">
          <ac:chgData name="晓川 王" userId="0941e86cc95b9429" providerId="LiveId" clId="{B6194863-C8E1-E049-9069-04FFC9C3542D}" dt="2024-09-05T00:21:49.493" v="13081" actId="478"/>
          <ac:cxnSpMkLst>
            <pc:docMk/>
            <pc:sldMk cId="2771827079" sldId="321"/>
            <ac:cxnSpMk id="47" creationId="{8A88EA93-A476-2397-AB1E-C9E3963112D7}"/>
          </ac:cxnSpMkLst>
        </pc:cxnChg>
      </pc:sldChg>
      <pc:sldChg chg="addSp delSp modSp add mod">
        <pc:chgData name="晓川 王" userId="0941e86cc95b9429" providerId="LiveId" clId="{B6194863-C8E1-E049-9069-04FFC9C3542D}" dt="2024-09-05T00:27:59.391" v="13663" actId="1076"/>
        <pc:sldMkLst>
          <pc:docMk/>
          <pc:sldMk cId="2498440468" sldId="322"/>
        </pc:sldMkLst>
        <pc:spChg chg="mod">
          <ac:chgData name="晓川 王" userId="0941e86cc95b9429" providerId="LiveId" clId="{B6194863-C8E1-E049-9069-04FFC9C3542D}" dt="2024-09-05T00:25:29.876" v="13572" actId="20577"/>
          <ac:spMkLst>
            <pc:docMk/>
            <pc:sldMk cId="2498440468" sldId="322"/>
            <ac:spMk id="2" creationId="{6F696A50-5E04-7E52-0F31-2605FEC04704}"/>
          </ac:spMkLst>
        </pc:spChg>
        <pc:spChg chg="del">
          <ac:chgData name="晓川 王" userId="0941e86cc95b9429" providerId="LiveId" clId="{B6194863-C8E1-E049-9069-04FFC9C3542D}" dt="2024-09-05T00:26:35.881" v="13642" actId="478"/>
          <ac:spMkLst>
            <pc:docMk/>
            <pc:sldMk cId="2498440468" sldId="322"/>
            <ac:spMk id="7" creationId="{6956F471-4AB4-9950-A909-9A88BBE96B33}"/>
          </ac:spMkLst>
        </pc:spChg>
        <pc:spChg chg="add del">
          <ac:chgData name="晓川 王" userId="0941e86cc95b9429" providerId="LiveId" clId="{B6194863-C8E1-E049-9069-04FFC9C3542D}" dt="2024-09-05T00:27:43.156" v="13659" actId="22"/>
          <ac:spMkLst>
            <pc:docMk/>
            <pc:sldMk cId="2498440468" sldId="322"/>
            <ac:spMk id="10" creationId="{DDB7F6FB-F0A6-96E4-BDA1-1C9686E35EF6}"/>
          </ac:spMkLst>
        </pc:spChg>
        <pc:spChg chg="mod">
          <ac:chgData name="晓川 王" userId="0941e86cc95b9429" providerId="LiveId" clId="{B6194863-C8E1-E049-9069-04FFC9C3542D}" dt="2024-09-05T00:27:30.337" v="13657" actId="2711"/>
          <ac:spMkLst>
            <pc:docMk/>
            <pc:sldMk cId="2498440468" sldId="322"/>
            <ac:spMk id="11" creationId="{7EE34B5C-B878-10B0-CF8C-AF13082882F0}"/>
          </ac:spMkLst>
        </pc:spChg>
        <pc:spChg chg="mod">
          <ac:chgData name="晓川 王" userId="0941e86cc95b9429" providerId="LiveId" clId="{B6194863-C8E1-E049-9069-04FFC9C3542D}" dt="2024-09-05T00:26:03.598" v="13581" actId="207"/>
          <ac:spMkLst>
            <pc:docMk/>
            <pc:sldMk cId="2498440468" sldId="322"/>
            <ac:spMk id="51" creationId="{2A5F20D0-2F43-67C8-5E5E-F6B973138FB0}"/>
          </ac:spMkLst>
        </pc:spChg>
        <pc:spChg chg="mod">
          <ac:chgData name="晓川 王" userId="0941e86cc95b9429" providerId="LiveId" clId="{B6194863-C8E1-E049-9069-04FFC9C3542D}" dt="2024-09-05T00:27:01.016" v="13644" actId="207"/>
          <ac:spMkLst>
            <pc:docMk/>
            <pc:sldMk cId="2498440468" sldId="322"/>
            <ac:spMk id="53" creationId="{E4575F45-9481-4D6E-87B5-28AA60FC3769}"/>
          </ac:spMkLst>
        </pc:spChg>
        <pc:picChg chg="del">
          <ac:chgData name="晓川 王" userId="0941e86cc95b9429" providerId="LiveId" clId="{B6194863-C8E1-E049-9069-04FFC9C3542D}" dt="2024-09-05T00:25:34.810" v="13573" actId="478"/>
          <ac:picMkLst>
            <pc:docMk/>
            <pc:sldMk cId="2498440468" sldId="322"/>
            <ac:picMk id="12" creationId="{21F167CC-8184-A580-2829-B7CCCBB67710}"/>
          </ac:picMkLst>
        </pc:picChg>
        <pc:picChg chg="add mod">
          <ac:chgData name="晓川 王" userId="0941e86cc95b9429" providerId="LiveId" clId="{B6194863-C8E1-E049-9069-04FFC9C3542D}" dt="2024-09-05T00:27:59.391" v="13663" actId="1076"/>
          <ac:picMkLst>
            <pc:docMk/>
            <pc:sldMk cId="2498440468" sldId="322"/>
            <ac:picMk id="14" creationId="{4DE4FCB6-86B0-C417-9745-F0D554AF2E22}"/>
          </ac:picMkLst>
        </pc:picChg>
      </pc:sldChg>
      <pc:sldChg chg="addSp delSp modSp add mod">
        <pc:chgData name="晓川 王" userId="0941e86cc95b9429" providerId="LiveId" clId="{B6194863-C8E1-E049-9069-04FFC9C3542D}" dt="2024-09-05T00:37:06.877" v="13854" actId="1076"/>
        <pc:sldMkLst>
          <pc:docMk/>
          <pc:sldMk cId="3122165430" sldId="323"/>
        </pc:sldMkLst>
        <pc:spChg chg="del">
          <ac:chgData name="晓川 王" userId="0941e86cc95b9429" providerId="LiveId" clId="{B6194863-C8E1-E049-9069-04FFC9C3542D}" dt="2024-09-05T00:28:49.193" v="13665" actId="478"/>
          <ac:spMkLst>
            <pc:docMk/>
            <pc:sldMk cId="3122165430" sldId="323"/>
            <ac:spMk id="11" creationId="{D120B2C1-9D61-A1C7-27B2-DFB48C1DF8EA}"/>
          </ac:spMkLst>
        </pc:spChg>
        <pc:spChg chg="add mod">
          <ac:chgData name="晓川 王" userId="0941e86cc95b9429" providerId="LiveId" clId="{B6194863-C8E1-E049-9069-04FFC9C3542D}" dt="2024-09-05T00:31:59.580" v="13849" actId="1076"/>
          <ac:spMkLst>
            <pc:docMk/>
            <pc:sldMk cId="3122165430" sldId="323"/>
            <ac:spMk id="12" creationId="{7FFEC240-0E67-8C97-2678-1ECBB0AE92B3}"/>
          </ac:spMkLst>
        </pc:spChg>
        <pc:spChg chg="add mod">
          <ac:chgData name="晓川 王" userId="0941e86cc95b9429" providerId="LiveId" clId="{B6194863-C8E1-E049-9069-04FFC9C3542D}" dt="2024-09-05T00:31:59.580" v="13849" actId="1076"/>
          <ac:spMkLst>
            <pc:docMk/>
            <pc:sldMk cId="3122165430" sldId="323"/>
            <ac:spMk id="13" creationId="{017C9A3E-8638-09D2-8A05-8C730F6F689E}"/>
          </ac:spMkLst>
        </pc:spChg>
        <pc:spChg chg="add mod">
          <ac:chgData name="晓川 王" userId="0941e86cc95b9429" providerId="LiveId" clId="{B6194863-C8E1-E049-9069-04FFC9C3542D}" dt="2024-09-05T00:31:59.580" v="13849" actId="1076"/>
          <ac:spMkLst>
            <pc:docMk/>
            <pc:sldMk cId="3122165430" sldId="323"/>
            <ac:spMk id="15" creationId="{26A2AF4D-F23F-ECB4-78A6-4729D374E869}"/>
          </ac:spMkLst>
        </pc:spChg>
        <pc:spChg chg="add mod">
          <ac:chgData name="晓川 王" userId="0941e86cc95b9429" providerId="LiveId" clId="{B6194863-C8E1-E049-9069-04FFC9C3542D}" dt="2024-09-05T00:31:59.580" v="13849" actId="1076"/>
          <ac:spMkLst>
            <pc:docMk/>
            <pc:sldMk cId="3122165430" sldId="323"/>
            <ac:spMk id="16" creationId="{017C9A3E-8638-09D2-8A05-8C730F6F689E}"/>
          </ac:spMkLst>
        </pc:spChg>
        <pc:spChg chg="add mod">
          <ac:chgData name="晓川 王" userId="0941e86cc95b9429" providerId="LiveId" clId="{B6194863-C8E1-E049-9069-04FFC9C3542D}" dt="2024-09-05T00:30:41.579" v="13785" actId="20577"/>
          <ac:spMkLst>
            <pc:docMk/>
            <pc:sldMk cId="3122165430" sldId="323"/>
            <ac:spMk id="17" creationId="{6FB76395-BE78-B4EA-4C54-37B56A450895}"/>
          </ac:spMkLst>
        </pc:spChg>
        <pc:spChg chg="add mod">
          <ac:chgData name="晓川 王" userId="0941e86cc95b9429" providerId="LiveId" clId="{B6194863-C8E1-E049-9069-04FFC9C3542D}" dt="2024-09-05T00:30:52.373" v="13801" actId="1076"/>
          <ac:spMkLst>
            <pc:docMk/>
            <pc:sldMk cId="3122165430" sldId="323"/>
            <ac:spMk id="18" creationId="{BA8F9791-F8F1-6FEF-6549-DB301FF37EDF}"/>
          </ac:spMkLst>
        </pc:spChg>
        <pc:spChg chg="add mod">
          <ac:chgData name="晓川 王" userId="0941e86cc95b9429" providerId="LiveId" clId="{B6194863-C8E1-E049-9069-04FFC9C3542D}" dt="2024-09-05T00:31:02.875" v="13810" actId="1076"/>
          <ac:spMkLst>
            <pc:docMk/>
            <pc:sldMk cId="3122165430" sldId="323"/>
            <ac:spMk id="19" creationId="{57BE5E6A-7DCC-7D98-DD88-C81FBADAAA20}"/>
          </ac:spMkLst>
        </pc:spChg>
        <pc:spChg chg="add mod">
          <ac:chgData name="晓川 王" userId="0941e86cc95b9429" providerId="LiveId" clId="{B6194863-C8E1-E049-9069-04FFC9C3542D}" dt="2024-09-05T00:31:12.146" v="13838" actId="1076"/>
          <ac:spMkLst>
            <pc:docMk/>
            <pc:sldMk cId="3122165430" sldId="323"/>
            <ac:spMk id="20" creationId="{01B62B6F-7CF6-4B46-99EF-406C45A4B642}"/>
          </ac:spMkLst>
        </pc:spChg>
        <pc:spChg chg="add mod">
          <ac:chgData name="晓川 王" userId="0941e86cc95b9429" providerId="LiveId" clId="{B6194863-C8E1-E049-9069-04FFC9C3542D}" dt="2024-09-05T00:31:42.196" v="13843" actId="207"/>
          <ac:spMkLst>
            <pc:docMk/>
            <pc:sldMk cId="3122165430" sldId="323"/>
            <ac:spMk id="21" creationId="{8F4448DE-2601-4A7A-28D7-67FE2B5EE09D}"/>
          </ac:spMkLst>
        </pc:spChg>
        <pc:spChg chg="add mod">
          <ac:chgData name="晓川 王" userId="0941e86cc95b9429" providerId="LiveId" clId="{B6194863-C8E1-E049-9069-04FFC9C3542D}" dt="2024-09-05T00:31:55.039" v="13848" actId="1076"/>
          <ac:spMkLst>
            <pc:docMk/>
            <pc:sldMk cId="3122165430" sldId="323"/>
            <ac:spMk id="22" creationId="{8E1EB053-8DE2-D51F-93DD-CA3ECD1516DD}"/>
          </ac:spMkLst>
        </pc:spChg>
        <pc:spChg chg="add mod">
          <ac:chgData name="晓川 王" userId="0941e86cc95b9429" providerId="LiveId" clId="{B6194863-C8E1-E049-9069-04FFC9C3542D}" dt="2024-09-05T00:37:06.877" v="13854" actId="1076"/>
          <ac:spMkLst>
            <pc:docMk/>
            <pc:sldMk cId="3122165430" sldId="323"/>
            <ac:spMk id="24" creationId="{B35CE00E-04EE-EBCC-8421-C9461C447485}"/>
          </ac:spMkLst>
        </pc:spChg>
        <pc:spChg chg="del">
          <ac:chgData name="晓川 王" userId="0941e86cc95b9429" providerId="LiveId" clId="{B6194863-C8E1-E049-9069-04FFC9C3542D}" dt="2024-09-05T00:28:49.193" v="13665" actId="478"/>
          <ac:spMkLst>
            <pc:docMk/>
            <pc:sldMk cId="3122165430" sldId="323"/>
            <ac:spMk id="51" creationId="{10466A10-DFAE-A8FD-B4AA-B7EA7DEF9A80}"/>
          </ac:spMkLst>
        </pc:spChg>
        <pc:spChg chg="del">
          <ac:chgData name="晓川 王" userId="0941e86cc95b9429" providerId="LiveId" clId="{B6194863-C8E1-E049-9069-04FFC9C3542D}" dt="2024-09-05T00:28:49.193" v="13665" actId="478"/>
          <ac:spMkLst>
            <pc:docMk/>
            <pc:sldMk cId="3122165430" sldId="323"/>
            <ac:spMk id="53" creationId="{23A6859E-5752-8B57-EFAA-AFE61B50CE65}"/>
          </ac:spMkLst>
        </pc:spChg>
        <pc:picChg chg="add mod">
          <ac:chgData name="晓川 王" userId="0941e86cc95b9429" providerId="LiveId" clId="{B6194863-C8E1-E049-9069-04FFC9C3542D}" dt="2024-09-05T00:29:01.918" v="13667"/>
          <ac:picMkLst>
            <pc:docMk/>
            <pc:sldMk cId="3122165430" sldId="323"/>
            <ac:picMk id="7" creationId="{5675103B-2FFC-9572-6B1E-0E887A0FC5F1}"/>
          </ac:picMkLst>
        </pc:picChg>
        <pc:picChg chg="add mod">
          <ac:chgData name="晓川 王" userId="0941e86cc95b9429" providerId="LiveId" clId="{B6194863-C8E1-E049-9069-04FFC9C3542D}" dt="2024-09-05T00:29:19.392" v="13672" actId="1076"/>
          <ac:picMkLst>
            <pc:docMk/>
            <pc:sldMk cId="3122165430" sldId="323"/>
            <ac:picMk id="10" creationId="{1283A60C-E3A9-691C-195C-324F7289175F}"/>
          </ac:picMkLst>
        </pc:picChg>
        <pc:picChg chg="del">
          <ac:chgData name="晓川 王" userId="0941e86cc95b9429" providerId="LiveId" clId="{B6194863-C8E1-E049-9069-04FFC9C3542D}" dt="2024-09-05T00:28:49.193" v="13665" actId="478"/>
          <ac:picMkLst>
            <pc:docMk/>
            <pc:sldMk cId="3122165430" sldId="323"/>
            <ac:picMk id="14" creationId="{674E6C2E-2096-134B-7503-8182F9367198}"/>
          </ac:picMkLst>
        </pc:picChg>
      </pc:sldChg>
      <pc:sldChg chg="addSp delSp modSp add mod">
        <pc:chgData name="晓川 王" userId="0941e86cc95b9429" providerId="LiveId" clId="{B6194863-C8E1-E049-9069-04FFC9C3542D}" dt="2024-09-05T00:43:44.586" v="13864" actId="1076"/>
        <pc:sldMkLst>
          <pc:docMk/>
          <pc:sldMk cId="2473062130" sldId="324"/>
        </pc:sldMkLst>
        <pc:spChg chg="del">
          <ac:chgData name="晓川 王" userId="0941e86cc95b9429" providerId="LiveId" clId="{B6194863-C8E1-E049-9069-04FFC9C3542D}" dt="2024-09-05T00:43:22.100" v="13855" actId="478"/>
          <ac:spMkLst>
            <pc:docMk/>
            <pc:sldMk cId="2473062130" sldId="324"/>
            <ac:spMk id="12" creationId="{D94699B3-CD90-9212-73A6-091511324026}"/>
          </ac:spMkLst>
        </pc:spChg>
        <pc:spChg chg="del">
          <ac:chgData name="晓川 王" userId="0941e86cc95b9429" providerId="LiveId" clId="{B6194863-C8E1-E049-9069-04FFC9C3542D}" dt="2024-09-05T00:43:22.100" v="13855" actId="478"/>
          <ac:spMkLst>
            <pc:docMk/>
            <pc:sldMk cId="2473062130" sldId="324"/>
            <ac:spMk id="13" creationId="{1B65EB80-0898-D736-78C4-C1F6F874BC9C}"/>
          </ac:spMkLst>
        </pc:spChg>
        <pc:spChg chg="del">
          <ac:chgData name="晓川 王" userId="0941e86cc95b9429" providerId="LiveId" clId="{B6194863-C8E1-E049-9069-04FFC9C3542D}" dt="2024-09-05T00:43:22.100" v="13855" actId="478"/>
          <ac:spMkLst>
            <pc:docMk/>
            <pc:sldMk cId="2473062130" sldId="324"/>
            <ac:spMk id="15" creationId="{3387D277-5C11-EA9F-2579-F0DF6197A793}"/>
          </ac:spMkLst>
        </pc:spChg>
        <pc:spChg chg="del">
          <ac:chgData name="晓川 王" userId="0941e86cc95b9429" providerId="LiveId" clId="{B6194863-C8E1-E049-9069-04FFC9C3542D}" dt="2024-09-05T00:43:22.100" v="13855" actId="478"/>
          <ac:spMkLst>
            <pc:docMk/>
            <pc:sldMk cId="2473062130" sldId="324"/>
            <ac:spMk id="16" creationId="{CA8BB140-CF44-06EA-1F23-00AA71B78329}"/>
          </ac:spMkLst>
        </pc:spChg>
        <pc:spChg chg="del">
          <ac:chgData name="晓川 王" userId="0941e86cc95b9429" providerId="LiveId" clId="{B6194863-C8E1-E049-9069-04FFC9C3542D}" dt="2024-09-05T00:43:22.100" v="13855" actId="478"/>
          <ac:spMkLst>
            <pc:docMk/>
            <pc:sldMk cId="2473062130" sldId="324"/>
            <ac:spMk id="17" creationId="{242A42F8-2851-F65C-506D-7B53E8FB0E76}"/>
          </ac:spMkLst>
        </pc:spChg>
        <pc:spChg chg="del">
          <ac:chgData name="晓川 王" userId="0941e86cc95b9429" providerId="LiveId" clId="{B6194863-C8E1-E049-9069-04FFC9C3542D}" dt="2024-09-05T00:43:22.100" v="13855" actId="478"/>
          <ac:spMkLst>
            <pc:docMk/>
            <pc:sldMk cId="2473062130" sldId="324"/>
            <ac:spMk id="18" creationId="{42A9C8EB-FB7E-FA45-70DF-91DC4C3DD9D9}"/>
          </ac:spMkLst>
        </pc:spChg>
        <pc:spChg chg="del">
          <ac:chgData name="晓川 王" userId="0941e86cc95b9429" providerId="LiveId" clId="{B6194863-C8E1-E049-9069-04FFC9C3542D}" dt="2024-09-05T00:43:22.100" v="13855" actId="478"/>
          <ac:spMkLst>
            <pc:docMk/>
            <pc:sldMk cId="2473062130" sldId="324"/>
            <ac:spMk id="19" creationId="{D72420CF-18A9-D1FB-AE62-10C037CD3727}"/>
          </ac:spMkLst>
        </pc:spChg>
        <pc:spChg chg="del">
          <ac:chgData name="晓川 王" userId="0941e86cc95b9429" providerId="LiveId" clId="{B6194863-C8E1-E049-9069-04FFC9C3542D}" dt="2024-09-05T00:43:22.100" v="13855" actId="478"/>
          <ac:spMkLst>
            <pc:docMk/>
            <pc:sldMk cId="2473062130" sldId="324"/>
            <ac:spMk id="20" creationId="{3463F758-453E-B26A-EC2C-CDA41228CE71}"/>
          </ac:spMkLst>
        </pc:spChg>
        <pc:spChg chg="del">
          <ac:chgData name="晓川 王" userId="0941e86cc95b9429" providerId="LiveId" clId="{B6194863-C8E1-E049-9069-04FFC9C3542D}" dt="2024-09-05T00:43:22.100" v="13855" actId="478"/>
          <ac:spMkLst>
            <pc:docMk/>
            <pc:sldMk cId="2473062130" sldId="324"/>
            <ac:spMk id="21" creationId="{80B5BFF6-DB7F-B9F0-7F09-AB7D30F786BC}"/>
          </ac:spMkLst>
        </pc:spChg>
        <pc:spChg chg="del">
          <ac:chgData name="晓川 王" userId="0941e86cc95b9429" providerId="LiveId" clId="{B6194863-C8E1-E049-9069-04FFC9C3542D}" dt="2024-09-05T00:43:22.100" v="13855" actId="478"/>
          <ac:spMkLst>
            <pc:docMk/>
            <pc:sldMk cId="2473062130" sldId="324"/>
            <ac:spMk id="22" creationId="{36619D84-75E0-386C-5960-193A6D89BACB}"/>
          </ac:spMkLst>
        </pc:spChg>
        <pc:picChg chg="add mod">
          <ac:chgData name="晓川 王" userId="0941e86cc95b9429" providerId="LiveId" clId="{B6194863-C8E1-E049-9069-04FFC9C3542D}" dt="2024-09-05T00:43:44.586" v="13864" actId="1076"/>
          <ac:picMkLst>
            <pc:docMk/>
            <pc:sldMk cId="2473062130" sldId="324"/>
            <ac:picMk id="7" creationId="{5F086FBD-E0DD-EEAE-553A-75BC9D6F8049}"/>
          </ac:picMkLst>
        </pc:picChg>
        <pc:picChg chg="del">
          <ac:chgData name="晓川 王" userId="0941e86cc95b9429" providerId="LiveId" clId="{B6194863-C8E1-E049-9069-04FFC9C3542D}" dt="2024-09-05T00:43:22.100" v="13855" actId="478"/>
          <ac:picMkLst>
            <pc:docMk/>
            <pc:sldMk cId="2473062130" sldId="324"/>
            <ac:picMk id="10" creationId="{7A20F8CB-09BE-E533-F2FD-1B4E7CDA9A30}"/>
          </ac:picMkLst>
        </pc:picChg>
      </pc:sldChg>
      <pc:sldChg chg="addSp delSp modSp add mod">
        <pc:chgData name="晓川 王" userId="0941e86cc95b9429" providerId="LiveId" clId="{B6194863-C8E1-E049-9069-04FFC9C3542D}" dt="2024-09-05T01:00:57.916" v="14390" actId="1076"/>
        <pc:sldMkLst>
          <pc:docMk/>
          <pc:sldMk cId="2998076854" sldId="325"/>
        </pc:sldMkLst>
        <pc:spChg chg="mod">
          <ac:chgData name="晓川 王" userId="0941e86cc95b9429" providerId="LiveId" clId="{B6194863-C8E1-E049-9069-04FFC9C3542D}" dt="2024-09-05T00:44:44.286" v="13891" actId="1076"/>
          <ac:spMkLst>
            <pc:docMk/>
            <pc:sldMk cId="2998076854" sldId="325"/>
            <ac:spMk id="2" creationId="{AF56741F-CC39-06D0-DD64-13211B1748DD}"/>
          </ac:spMkLst>
        </pc:spChg>
        <pc:spChg chg="mod">
          <ac:chgData name="晓川 王" userId="0941e86cc95b9429" providerId="LiveId" clId="{B6194863-C8E1-E049-9069-04FFC9C3542D}" dt="2024-09-05T00:44:47.193" v="13893" actId="1076"/>
          <ac:spMkLst>
            <pc:docMk/>
            <pc:sldMk cId="2998076854" sldId="325"/>
            <ac:spMk id="4" creationId="{2926437C-79FA-E22E-5076-E0943798CED4}"/>
          </ac:spMkLst>
        </pc:spChg>
        <pc:spChg chg="add mod">
          <ac:chgData name="晓川 王" userId="0941e86cc95b9429" providerId="LiveId" clId="{B6194863-C8E1-E049-9069-04FFC9C3542D}" dt="2024-09-05T00:58:48.738" v="14006" actId="2711"/>
          <ac:spMkLst>
            <pc:docMk/>
            <pc:sldMk cId="2998076854" sldId="325"/>
            <ac:spMk id="10" creationId="{71632173-0291-A1C4-3FF8-9E4869FEAD62}"/>
          </ac:spMkLst>
        </pc:spChg>
        <pc:spChg chg="add del mod">
          <ac:chgData name="晓川 王" userId="0941e86cc95b9429" providerId="LiveId" clId="{B6194863-C8E1-E049-9069-04FFC9C3542D}" dt="2024-09-05T01:00:34.083" v="14386" actId="478"/>
          <ac:spMkLst>
            <pc:docMk/>
            <pc:sldMk cId="2998076854" sldId="325"/>
            <ac:spMk id="12" creationId="{2F4CB1A4-87CC-1D40-5AD1-5F8CDF3E1266}"/>
          </ac:spMkLst>
        </pc:spChg>
        <pc:picChg chg="del">
          <ac:chgData name="晓川 王" userId="0941e86cc95b9429" providerId="LiveId" clId="{B6194863-C8E1-E049-9069-04FFC9C3542D}" dt="2024-09-05T00:44:48.774" v="13894" actId="478"/>
          <ac:picMkLst>
            <pc:docMk/>
            <pc:sldMk cId="2998076854" sldId="325"/>
            <ac:picMk id="7" creationId="{7D6553FF-0C48-6C5E-8A59-90979C773A67}"/>
          </ac:picMkLst>
        </pc:picChg>
        <pc:picChg chg="add mod">
          <ac:chgData name="晓川 王" userId="0941e86cc95b9429" providerId="LiveId" clId="{B6194863-C8E1-E049-9069-04FFC9C3542D}" dt="2024-09-05T01:00:57.916" v="14390" actId="1076"/>
          <ac:picMkLst>
            <pc:docMk/>
            <pc:sldMk cId="2998076854" sldId="325"/>
            <ac:picMk id="13" creationId="{2CD39AFD-1007-4FD9-F246-71ABB91AD916}"/>
          </ac:picMkLst>
        </pc:picChg>
        <pc:picChg chg="add mod">
          <ac:chgData name="晓川 王" userId="0941e86cc95b9429" providerId="LiveId" clId="{B6194863-C8E1-E049-9069-04FFC9C3542D}" dt="2024-09-05T00:49:21.204" v="13899" actId="1076"/>
          <ac:picMkLst>
            <pc:docMk/>
            <pc:sldMk cId="2998076854" sldId="325"/>
            <ac:picMk id="54274" creationId="{1170095B-FFD0-87B6-D63B-896CA0F696AE}"/>
          </ac:picMkLst>
        </pc:picChg>
        <pc:picChg chg="add mod">
          <ac:chgData name="晓川 王" userId="0941e86cc95b9429" providerId="LiveId" clId="{B6194863-C8E1-E049-9069-04FFC9C3542D}" dt="2024-09-05T00:58:14.305" v="13921" actId="1076"/>
          <ac:picMkLst>
            <pc:docMk/>
            <pc:sldMk cId="2998076854" sldId="325"/>
            <ac:picMk id="54276" creationId="{340A2F35-424A-E28A-2EB1-8E5CE95440D8}"/>
          </ac:picMkLst>
        </pc:picChg>
      </pc:sldChg>
      <pc:sldChg chg="addSp delSp modSp add mod">
        <pc:chgData name="晓川 王" userId="0941e86cc95b9429" providerId="LiveId" clId="{B6194863-C8E1-E049-9069-04FFC9C3542D}" dt="2024-09-05T01:07:01.784" v="14776" actId="1076"/>
        <pc:sldMkLst>
          <pc:docMk/>
          <pc:sldMk cId="731622352" sldId="326"/>
        </pc:sldMkLst>
        <pc:spChg chg="mod">
          <ac:chgData name="晓川 王" userId="0941e86cc95b9429" providerId="LiveId" clId="{B6194863-C8E1-E049-9069-04FFC9C3542D}" dt="2024-09-05T01:01:23.473" v="14426" actId="20577"/>
          <ac:spMkLst>
            <pc:docMk/>
            <pc:sldMk cId="731622352" sldId="326"/>
            <ac:spMk id="2" creationId="{32896DF2-B6B7-6805-C3D0-80FA558EAA6A}"/>
          </ac:spMkLst>
        </pc:spChg>
        <pc:spChg chg="add mod">
          <ac:chgData name="晓川 王" userId="0941e86cc95b9429" providerId="LiveId" clId="{B6194863-C8E1-E049-9069-04FFC9C3542D}" dt="2024-09-05T01:05:41.646" v="14587" actId="207"/>
          <ac:spMkLst>
            <pc:docMk/>
            <pc:sldMk cId="731622352" sldId="326"/>
            <ac:spMk id="8" creationId="{05AEA43C-5166-E497-62B1-D3B3BC388D0C}"/>
          </ac:spMkLst>
        </pc:spChg>
        <pc:spChg chg="mod">
          <ac:chgData name="晓川 王" userId="0941e86cc95b9429" providerId="LiveId" clId="{B6194863-C8E1-E049-9069-04FFC9C3542D}" dt="2024-09-05T01:04:48.431" v="14575" actId="2710"/>
          <ac:spMkLst>
            <pc:docMk/>
            <pc:sldMk cId="731622352" sldId="326"/>
            <ac:spMk id="10" creationId="{88320F71-4D33-B32A-DDC4-E40F1B14D81D}"/>
          </ac:spMkLst>
        </pc:spChg>
        <pc:spChg chg="add mod">
          <ac:chgData name="晓川 王" userId="0941e86cc95b9429" providerId="LiveId" clId="{B6194863-C8E1-E049-9069-04FFC9C3542D}" dt="2024-09-05T01:05:41.646" v="14587" actId="207"/>
          <ac:spMkLst>
            <pc:docMk/>
            <pc:sldMk cId="731622352" sldId="326"/>
            <ac:spMk id="11" creationId="{F4467CAE-B134-D576-64BE-514921D5820F}"/>
          </ac:spMkLst>
        </pc:spChg>
        <pc:spChg chg="add mod">
          <ac:chgData name="晓川 王" userId="0941e86cc95b9429" providerId="LiveId" clId="{B6194863-C8E1-E049-9069-04FFC9C3542D}" dt="2024-09-05T01:05:33.649" v="14586" actId="1076"/>
          <ac:spMkLst>
            <pc:docMk/>
            <pc:sldMk cId="731622352" sldId="326"/>
            <ac:spMk id="12" creationId="{3A025900-6797-9874-DD82-3B9F87ADA285}"/>
          </ac:spMkLst>
        </pc:spChg>
        <pc:spChg chg="add mod">
          <ac:chgData name="晓川 王" userId="0941e86cc95b9429" providerId="LiveId" clId="{B6194863-C8E1-E049-9069-04FFC9C3542D}" dt="2024-09-05T01:05:29.124" v="14585" actId="1076"/>
          <ac:spMkLst>
            <pc:docMk/>
            <pc:sldMk cId="731622352" sldId="326"/>
            <ac:spMk id="14" creationId="{5E508F71-1021-C7AD-D6F6-5440E36EA85D}"/>
          </ac:spMkLst>
        </pc:spChg>
        <pc:spChg chg="add mod">
          <ac:chgData name="晓川 王" userId="0941e86cc95b9429" providerId="LiveId" clId="{B6194863-C8E1-E049-9069-04FFC9C3542D}" dt="2024-09-05T01:05:56.434" v="14590" actId="167"/>
          <ac:spMkLst>
            <pc:docMk/>
            <pc:sldMk cId="731622352" sldId="326"/>
            <ac:spMk id="15" creationId="{223E0F17-52EA-3703-931E-04C8FD7A4A57}"/>
          </ac:spMkLst>
        </pc:spChg>
        <pc:spChg chg="add mod">
          <ac:chgData name="晓川 王" userId="0941e86cc95b9429" providerId="LiveId" clId="{B6194863-C8E1-E049-9069-04FFC9C3542D}" dt="2024-09-05T01:06:03.503" v="14593" actId="167"/>
          <ac:spMkLst>
            <pc:docMk/>
            <pc:sldMk cId="731622352" sldId="326"/>
            <ac:spMk id="16" creationId="{7E1BB00F-F195-A2E6-C016-4745F6C30F0B}"/>
          </ac:spMkLst>
        </pc:spChg>
        <pc:spChg chg="add mod">
          <ac:chgData name="晓川 王" userId="0941e86cc95b9429" providerId="LiveId" clId="{B6194863-C8E1-E049-9069-04FFC9C3542D}" dt="2024-09-05T01:06:55.190" v="14774" actId="113"/>
          <ac:spMkLst>
            <pc:docMk/>
            <pc:sldMk cId="731622352" sldId="326"/>
            <ac:spMk id="17" creationId="{E41A243B-F7C6-DF5B-049C-BA0827BE311E}"/>
          </ac:spMkLst>
        </pc:spChg>
        <pc:spChg chg="add mod">
          <ac:chgData name="晓川 王" userId="0941e86cc95b9429" providerId="LiveId" clId="{B6194863-C8E1-E049-9069-04FFC9C3542D}" dt="2024-09-05T01:07:01.784" v="14776" actId="1076"/>
          <ac:spMkLst>
            <pc:docMk/>
            <pc:sldMk cId="731622352" sldId="326"/>
            <ac:spMk id="18" creationId="{E147E361-B52E-2EC2-4B97-556C8DFB730E}"/>
          </ac:spMkLst>
        </pc:spChg>
        <pc:picChg chg="del">
          <ac:chgData name="晓川 王" userId="0941e86cc95b9429" providerId="LiveId" clId="{B6194863-C8E1-E049-9069-04FFC9C3542D}" dt="2024-09-05T01:01:26.980" v="14427" actId="478"/>
          <ac:picMkLst>
            <pc:docMk/>
            <pc:sldMk cId="731622352" sldId="326"/>
            <ac:picMk id="13" creationId="{9EB90FB1-D6F9-2E5B-0990-7A7BE8A21CF2}"/>
          </ac:picMkLst>
        </pc:picChg>
        <pc:picChg chg="del">
          <ac:chgData name="晓川 王" userId="0941e86cc95b9429" providerId="LiveId" clId="{B6194863-C8E1-E049-9069-04FFC9C3542D}" dt="2024-09-05T01:01:26.980" v="14427" actId="478"/>
          <ac:picMkLst>
            <pc:docMk/>
            <pc:sldMk cId="731622352" sldId="326"/>
            <ac:picMk id="54274" creationId="{8781E35E-4E3E-4907-6429-9EFA464F6B19}"/>
          </ac:picMkLst>
        </pc:picChg>
        <pc:picChg chg="del">
          <ac:chgData name="晓川 王" userId="0941e86cc95b9429" providerId="LiveId" clId="{B6194863-C8E1-E049-9069-04FFC9C3542D}" dt="2024-09-05T01:01:26.980" v="14427" actId="478"/>
          <ac:picMkLst>
            <pc:docMk/>
            <pc:sldMk cId="731622352" sldId="326"/>
            <ac:picMk id="54276" creationId="{66D52034-94E9-3C08-FFE6-3F018C9E61FD}"/>
          </ac:picMkLst>
        </pc:picChg>
      </pc:sldChg>
      <pc:sldChg chg="addSp delSp modSp add mod">
        <pc:chgData name="晓川 王" userId="0941e86cc95b9429" providerId="LiveId" clId="{B6194863-C8E1-E049-9069-04FFC9C3542D}" dt="2024-09-05T01:26:29.308" v="15578" actId="1076"/>
        <pc:sldMkLst>
          <pc:docMk/>
          <pc:sldMk cId="2357838351" sldId="327"/>
        </pc:sldMkLst>
        <pc:spChg chg="mod">
          <ac:chgData name="晓川 王" userId="0941e86cc95b9429" providerId="LiveId" clId="{B6194863-C8E1-E049-9069-04FFC9C3542D}" dt="2024-09-05T01:25:48.837" v="15570" actId="1076"/>
          <ac:spMkLst>
            <pc:docMk/>
            <pc:sldMk cId="2357838351" sldId="327"/>
            <ac:spMk id="4" creationId="{F82C98D5-EC1A-36C2-778A-85586261A661}"/>
          </ac:spMkLst>
        </pc:spChg>
        <pc:spChg chg="del">
          <ac:chgData name="晓川 王" userId="0941e86cc95b9429" providerId="LiveId" clId="{B6194863-C8E1-E049-9069-04FFC9C3542D}" dt="2024-09-05T01:10:27.678" v="14778" actId="478"/>
          <ac:spMkLst>
            <pc:docMk/>
            <pc:sldMk cId="2357838351" sldId="327"/>
            <ac:spMk id="8" creationId="{83E55943-9F94-1309-3C62-74D67ED69BD1}"/>
          </ac:spMkLst>
        </pc:spChg>
        <pc:spChg chg="del">
          <ac:chgData name="晓川 王" userId="0941e86cc95b9429" providerId="LiveId" clId="{B6194863-C8E1-E049-9069-04FFC9C3542D}" dt="2024-09-05T01:10:27.678" v="14778" actId="478"/>
          <ac:spMkLst>
            <pc:docMk/>
            <pc:sldMk cId="2357838351" sldId="327"/>
            <ac:spMk id="10" creationId="{13BA7D5C-9188-FF61-34E8-F65FDBC5878B}"/>
          </ac:spMkLst>
        </pc:spChg>
        <pc:spChg chg="del">
          <ac:chgData name="晓川 王" userId="0941e86cc95b9429" providerId="LiveId" clId="{B6194863-C8E1-E049-9069-04FFC9C3542D}" dt="2024-09-05T01:10:27.678" v="14778" actId="478"/>
          <ac:spMkLst>
            <pc:docMk/>
            <pc:sldMk cId="2357838351" sldId="327"/>
            <ac:spMk id="11" creationId="{3AB1AC90-A7D4-1618-3FAD-7DF908A3F6E8}"/>
          </ac:spMkLst>
        </pc:spChg>
        <pc:spChg chg="del">
          <ac:chgData name="晓川 王" userId="0941e86cc95b9429" providerId="LiveId" clId="{B6194863-C8E1-E049-9069-04FFC9C3542D}" dt="2024-09-05T01:10:27.678" v="14778" actId="478"/>
          <ac:spMkLst>
            <pc:docMk/>
            <pc:sldMk cId="2357838351" sldId="327"/>
            <ac:spMk id="12" creationId="{E0A35E3A-C2DE-339A-7CE6-60E178DC10D8}"/>
          </ac:spMkLst>
        </pc:spChg>
        <pc:spChg chg="add mod topLvl">
          <ac:chgData name="晓川 王" userId="0941e86cc95b9429" providerId="LiveId" clId="{B6194863-C8E1-E049-9069-04FFC9C3542D}" dt="2024-09-05T01:25:33.677" v="15563" actId="404"/>
          <ac:spMkLst>
            <pc:docMk/>
            <pc:sldMk cId="2357838351" sldId="327"/>
            <ac:spMk id="13" creationId="{28A9D98E-73B9-4F7A-9C6D-9E6BC75AE517}"/>
          </ac:spMkLst>
        </pc:spChg>
        <pc:spChg chg="del">
          <ac:chgData name="晓川 王" userId="0941e86cc95b9429" providerId="LiveId" clId="{B6194863-C8E1-E049-9069-04FFC9C3542D}" dt="2024-09-05T01:10:27.678" v="14778" actId="478"/>
          <ac:spMkLst>
            <pc:docMk/>
            <pc:sldMk cId="2357838351" sldId="327"/>
            <ac:spMk id="14" creationId="{27CE7A1E-3938-7A1D-4893-DE00367A2A4A}"/>
          </ac:spMkLst>
        </pc:spChg>
        <pc:spChg chg="del">
          <ac:chgData name="晓川 王" userId="0941e86cc95b9429" providerId="LiveId" clId="{B6194863-C8E1-E049-9069-04FFC9C3542D}" dt="2024-09-05T01:10:27.678" v="14778" actId="478"/>
          <ac:spMkLst>
            <pc:docMk/>
            <pc:sldMk cId="2357838351" sldId="327"/>
            <ac:spMk id="15" creationId="{84249432-7706-B6EC-CC4D-0E17A3A5C731}"/>
          </ac:spMkLst>
        </pc:spChg>
        <pc:spChg chg="del">
          <ac:chgData name="晓川 王" userId="0941e86cc95b9429" providerId="LiveId" clId="{B6194863-C8E1-E049-9069-04FFC9C3542D}" dt="2024-09-05T01:10:27.678" v="14778" actId="478"/>
          <ac:spMkLst>
            <pc:docMk/>
            <pc:sldMk cId="2357838351" sldId="327"/>
            <ac:spMk id="16" creationId="{3778C7AB-9F83-6C6A-F2E1-0EC22F48377B}"/>
          </ac:spMkLst>
        </pc:spChg>
        <pc:spChg chg="del">
          <ac:chgData name="晓川 王" userId="0941e86cc95b9429" providerId="LiveId" clId="{B6194863-C8E1-E049-9069-04FFC9C3542D}" dt="2024-09-05T01:10:27.678" v="14778" actId="478"/>
          <ac:spMkLst>
            <pc:docMk/>
            <pc:sldMk cId="2357838351" sldId="327"/>
            <ac:spMk id="17" creationId="{1B174364-3C3A-3226-E1D2-78F3E9B8F227}"/>
          </ac:spMkLst>
        </pc:spChg>
        <pc:spChg chg="del">
          <ac:chgData name="晓川 王" userId="0941e86cc95b9429" providerId="LiveId" clId="{B6194863-C8E1-E049-9069-04FFC9C3542D}" dt="2024-09-05T01:10:27.678" v="14778" actId="478"/>
          <ac:spMkLst>
            <pc:docMk/>
            <pc:sldMk cId="2357838351" sldId="327"/>
            <ac:spMk id="18" creationId="{CEFFF2D5-F7A9-7FF6-BEEC-53B920B9337C}"/>
          </ac:spMkLst>
        </pc:spChg>
        <pc:spChg chg="add mod topLvl">
          <ac:chgData name="晓川 王" userId="0941e86cc95b9429" providerId="LiveId" clId="{B6194863-C8E1-E049-9069-04FFC9C3542D}" dt="2024-09-05T01:26:22.964" v="15576" actId="688"/>
          <ac:spMkLst>
            <pc:docMk/>
            <pc:sldMk cId="2357838351" sldId="327"/>
            <ac:spMk id="19" creationId="{432DD678-7499-8C6B-18C5-1646C7DA1CBF}"/>
          </ac:spMkLst>
        </pc:spChg>
        <pc:spChg chg="add mod topLvl">
          <ac:chgData name="晓川 王" userId="0941e86cc95b9429" providerId="LiveId" clId="{B6194863-C8E1-E049-9069-04FFC9C3542D}" dt="2024-09-05T01:26:26.116" v="15577" actId="1076"/>
          <ac:spMkLst>
            <pc:docMk/>
            <pc:sldMk cId="2357838351" sldId="327"/>
            <ac:spMk id="20" creationId="{99463F3A-AEEE-98D7-2AB1-BE5412C3250E}"/>
          </ac:spMkLst>
        </pc:spChg>
        <pc:spChg chg="add mod topLvl">
          <ac:chgData name="晓川 王" userId="0941e86cc95b9429" providerId="LiveId" clId="{B6194863-C8E1-E049-9069-04FFC9C3542D}" dt="2024-09-05T01:25:33.677" v="15563" actId="404"/>
          <ac:spMkLst>
            <pc:docMk/>
            <pc:sldMk cId="2357838351" sldId="327"/>
            <ac:spMk id="21" creationId="{BBCABFAC-B023-E2B4-B72A-CE53C8C66473}"/>
          </ac:spMkLst>
        </pc:spChg>
        <pc:spChg chg="add mod topLvl">
          <ac:chgData name="晓川 王" userId="0941e86cc95b9429" providerId="LiveId" clId="{B6194863-C8E1-E049-9069-04FFC9C3542D}" dt="2024-09-05T01:26:29.308" v="15578" actId="1076"/>
          <ac:spMkLst>
            <pc:docMk/>
            <pc:sldMk cId="2357838351" sldId="327"/>
            <ac:spMk id="22" creationId="{25B328E2-5ADB-AC0A-2920-541899956504}"/>
          </ac:spMkLst>
        </pc:spChg>
        <pc:spChg chg="add mod topLvl">
          <ac:chgData name="晓川 王" userId="0941e86cc95b9429" providerId="LiveId" clId="{B6194863-C8E1-E049-9069-04FFC9C3542D}" dt="2024-09-05T01:25:33.677" v="15563" actId="404"/>
          <ac:spMkLst>
            <pc:docMk/>
            <pc:sldMk cId="2357838351" sldId="327"/>
            <ac:spMk id="23" creationId="{98C7E95D-E375-4C1B-0127-2FEBB6204019}"/>
          </ac:spMkLst>
        </pc:spChg>
        <pc:spChg chg="add mod topLvl">
          <ac:chgData name="晓川 王" userId="0941e86cc95b9429" providerId="LiveId" clId="{B6194863-C8E1-E049-9069-04FFC9C3542D}" dt="2024-09-05T01:25:33.677" v="15563" actId="404"/>
          <ac:spMkLst>
            <pc:docMk/>
            <pc:sldMk cId="2357838351" sldId="327"/>
            <ac:spMk id="24" creationId="{6196C34A-E9D6-A76D-2E96-5D7270D0AAC4}"/>
          </ac:spMkLst>
        </pc:spChg>
        <pc:spChg chg="add mod topLvl">
          <ac:chgData name="晓川 王" userId="0941e86cc95b9429" providerId="LiveId" clId="{B6194863-C8E1-E049-9069-04FFC9C3542D}" dt="2024-09-05T01:25:33.677" v="15563" actId="404"/>
          <ac:spMkLst>
            <pc:docMk/>
            <pc:sldMk cId="2357838351" sldId="327"/>
            <ac:spMk id="25" creationId="{FBCD8E2F-982A-221E-4BB3-0F7DD041DCFB}"/>
          </ac:spMkLst>
        </pc:spChg>
        <pc:spChg chg="add mod">
          <ac:chgData name="晓川 王" userId="0941e86cc95b9429" providerId="LiveId" clId="{B6194863-C8E1-E049-9069-04FFC9C3542D}" dt="2024-09-05T01:25:33.677" v="15563" actId="404"/>
          <ac:spMkLst>
            <pc:docMk/>
            <pc:sldMk cId="2357838351" sldId="327"/>
            <ac:spMk id="26" creationId="{DFFC6D35-7F99-2BAE-417C-E44B606C91D8}"/>
          </ac:spMkLst>
        </pc:spChg>
        <pc:spChg chg="add del mod">
          <ac:chgData name="晓川 王" userId="0941e86cc95b9429" providerId="LiveId" clId="{B6194863-C8E1-E049-9069-04FFC9C3542D}" dt="2024-09-05T01:21:08.205" v="15543" actId="478"/>
          <ac:spMkLst>
            <pc:docMk/>
            <pc:sldMk cId="2357838351" sldId="327"/>
            <ac:spMk id="28" creationId="{801C4F5A-2C2D-8483-6BBE-905FDFC93AA6}"/>
          </ac:spMkLst>
        </pc:spChg>
        <pc:spChg chg="add mod">
          <ac:chgData name="晓川 王" userId="0941e86cc95b9429" providerId="LiveId" clId="{B6194863-C8E1-E049-9069-04FFC9C3542D}" dt="2024-09-05T01:26:00.427" v="15573" actId="1076"/>
          <ac:spMkLst>
            <pc:docMk/>
            <pc:sldMk cId="2357838351" sldId="327"/>
            <ac:spMk id="29" creationId="{0D872956-A46F-3188-626E-4B7AEC645B2C}"/>
          </ac:spMkLst>
        </pc:spChg>
        <pc:spChg chg="add mod">
          <ac:chgData name="晓川 王" userId="0941e86cc95b9429" providerId="LiveId" clId="{B6194863-C8E1-E049-9069-04FFC9C3542D}" dt="2024-09-05T01:26:00.427" v="15573" actId="1076"/>
          <ac:spMkLst>
            <pc:docMk/>
            <pc:sldMk cId="2357838351" sldId="327"/>
            <ac:spMk id="30" creationId="{B1F8A799-B11D-DB40-29C1-ED4C56B865FC}"/>
          </ac:spMkLst>
        </pc:spChg>
        <pc:spChg chg="add mod">
          <ac:chgData name="晓川 王" userId="0941e86cc95b9429" providerId="LiveId" clId="{B6194863-C8E1-E049-9069-04FFC9C3542D}" dt="2024-09-05T01:26:00.427" v="15573" actId="1076"/>
          <ac:spMkLst>
            <pc:docMk/>
            <pc:sldMk cId="2357838351" sldId="327"/>
            <ac:spMk id="31" creationId="{0D872956-A46F-3188-626E-4B7AEC645B2C}"/>
          </ac:spMkLst>
        </pc:spChg>
        <pc:spChg chg="add mod">
          <ac:chgData name="晓川 王" userId="0941e86cc95b9429" providerId="LiveId" clId="{B6194863-C8E1-E049-9069-04FFC9C3542D}" dt="2024-09-05T01:26:00.427" v="15573" actId="1076"/>
          <ac:spMkLst>
            <pc:docMk/>
            <pc:sldMk cId="2357838351" sldId="327"/>
            <ac:spMk id="32" creationId="{0D872956-A46F-3188-626E-4B7AEC645B2C}"/>
          </ac:spMkLst>
        </pc:spChg>
        <pc:spChg chg="add mod">
          <ac:chgData name="晓川 王" userId="0941e86cc95b9429" providerId="LiveId" clId="{B6194863-C8E1-E049-9069-04FFC9C3542D}" dt="2024-09-05T01:26:00.427" v="15573" actId="1076"/>
          <ac:spMkLst>
            <pc:docMk/>
            <pc:sldMk cId="2357838351" sldId="327"/>
            <ac:spMk id="33" creationId="{0D872956-A46F-3188-626E-4B7AEC645B2C}"/>
          </ac:spMkLst>
        </pc:spChg>
        <pc:grpChg chg="add del mod">
          <ac:chgData name="晓川 王" userId="0941e86cc95b9429" providerId="LiveId" clId="{B6194863-C8E1-E049-9069-04FFC9C3542D}" dt="2024-09-05T01:24:27.545" v="15559" actId="164"/>
          <ac:grpSpMkLst>
            <pc:docMk/>
            <pc:sldMk cId="2357838351" sldId="327"/>
            <ac:grpSpMk id="35" creationId="{02F2EFBC-482A-3993-E5F7-A972EF0AEC1C}"/>
          </ac:grpSpMkLst>
        </pc:grpChg>
        <pc:grpChg chg="add mod">
          <ac:chgData name="晓川 王" userId="0941e86cc95b9429" providerId="LiveId" clId="{B6194863-C8E1-E049-9069-04FFC9C3542D}" dt="2024-09-05T01:25:37.614" v="15564" actId="1076"/>
          <ac:grpSpMkLst>
            <pc:docMk/>
            <pc:sldMk cId="2357838351" sldId="327"/>
            <ac:grpSpMk id="36" creationId="{D5BA7512-D7BF-D0E8-1032-0F28D99163ED}"/>
          </ac:grpSpMkLst>
        </pc:grpChg>
        <pc:picChg chg="add mod">
          <ac:chgData name="晓川 王" userId="0941e86cc95b9429" providerId="LiveId" clId="{B6194863-C8E1-E049-9069-04FFC9C3542D}" dt="2024-09-05T01:10:29.307" v="14780"/>
          <ac:picMkLst>
            <pc:docMk/>
            <pc:sldMk cId="2357838351" sldId="327"/>
            <ac:picMk id="7" creationId="{8C21BFAB-A345-472F-A0CF-7813B8E07937}"/>
          </ac:picMkLst>
        </pc:picChg>
        <pc:picChg chg="add del mod">
          <ac:chgData name="晓川 王" userId="0941e86cc95b9429" providerId="LiveId" clId="{B6194863-C8E1-E049-9069-04FFC9C3542D}" dt="2024-09-05T01:24:03.936" v="15555" actId="478"/>
          <ac:picMkLst>
            <pc:docMk/>
            <pc:sldMk cId="2357838351" sldId="327"/>
            <ac:picMk id="34" creationId="{6FCD5218-8D49-4CD9-5768-1F777937B4D2}"/>
          </ac:picMkLst>
        </pc:picChg>
        <pc:picChg chg="add del mod">
          <ac:chgData name="晓川 王" userId="0941e86cc95b9429" providerId="LiveId" clId="{B6194863-C8E1-E049-9069-04FFC9C3542D}" dt="2024-09-05T01:16:29.731" v="15378" actId="478"/>
          <ac:picMkLst>
            <pc:docMk/>
            <pc:sldMk cId="2357838351" sldId="327"/>
            <ac:picMk id="56322" creationId="{E45F4F79-3A15-9BE1-D700-A8AC9BACBCB1}"/>
          </ac:picMkLst>
        </pc:picChg>
        <pc:picChg chg="add mod">
          <ac:chgData name="晓川 王" userId="0941e86cc95b9429" providerId="LiveId" clId="{B6194863-C8E1-E049-9069-04FFC9C3542D}" dt="2024-09-05T01:26:06.510" v="15574" actId="1076"/>
          <ac:picMkLst>
            <pc:docMk/>
            <pc:sldMk cId="2357838351" sldId="327"/>
            <ac:picMk id="56324" creationId="{845AEBCA-639F-93DD-6312-A4ED7F7BB45E}"/>
          </ac:picMkLst>
        </pc:picChg>
      </pc:sldChg>
      <pc:sldChg chg="delSp modSp add mod">
        <pc:chgData name="晓川 王" userId="0941e86cc95b9429" providerId="LiveId" clId="{B6194863-C8E1-E049-9069-04FFC9C3542D}" dt="2024-09-05T01:40:35.544" v="15611" actId="14100"/>
        <pc:sldMkLst>
          <pc:docMk/>
          <pc:sldMk cId="4057047313" sldId="328"/>
        </pc:sldMkLst>
        <pc:spChg chg="mod">
          <ac:chgData name="晓川 王" userId="0941e86cc95b9429" providerId="LiveId" clId="{B6194863-C8E1-E049-9069-04FFC9C3542D}" dt="2024-09-05T01:40:08.604" v="15599" actId="20577"/>
          <ac:spMkLst>
            <pc:docMk/>
            <pc:sldMk cId="4057047313" sldId="328"/>
            <ac:spMk id="2" creationId="{72968C16-635A-7969-0541-0B89929E6036}"/>
          </ac:spMkLst>
        </pc:spChg>
        <pc:spChg chg="mod">
          <ac:chgData name="晓川 王" userId="0941e86cc95b9429" providerId="LiveId" clId="{B6194863-C8E1-E049-9069-04FFC9C3542D}" dt="2024-09-05T01:40:17.200" v="15610" actId="122"/>
          <ac:spMkLst>
            <pc:docMk/>
            <pc:sldMk cId="4057047313" sldId="328"/>
            <ac:spMk id="3" creationId="{7F1F9D9B-3309-7347-4801-DC5A3ADF642C}"/>
          </ac:spMkLst>
        </pc:spChg>
        <pc:picChg chg="del">
          <ac:chgData name="晓川 王" userId="0941e86cc95b9429" providerId="LiveId" clId="{B6194863-C8E1-E049-9069-04FFC9C3542D}" dt="2024-09-05T01:40:04.804" v="15585" actId="478"/>
          <ac:picMkLst>
            <pc:docMk/>
            <pc:sldMk cId="4057047313" sldId="328"/>
            <ac:picMk id="6" creationId="{CF0E65C6-CE99-55A6-189E-1CB9E403CE7C}"/>
          </ac:picMkLst>
        </pc:picChg>
        <pc:cxnChg chg="mod">
          <ac:chgData name="晓川 王" userId="0941e86cc95b9429" providerId="LiveId" clId="{B6194863-C8E1-E049-9069-04FFC9C3542D}" dt="2024-09-05T01:40:35.544" v="15611" actId="14100"/>
          <ac:cxnSpMkLst>
            <pc:docMk/>
            <pc:sldMk cId="4057047313" sldId="328"/>
            <ac:cxnSpMk id="8" creationId="{B29E79C4-F436-DD7D-71F9-8818F71C5AFA}"/>
          </ac:cxnSpMkLst>
        </pc:cxnChg>
      </pc:sldChg>
      <pc:sldMasterChg chg="addSp delSp mod">
        <pc:chgData name="晓川 王" userId="0941e86cc95b9429" providerId="LiveId" clId="{B6194863-C8E1-E049-9069-04FFC9C3542D}" dt="2024-09-04T10:14:21.100" v="315" actId="21"/>
        <pc:sldMasterMkLst>
          <pc:docMk/>
          <pc:sldMasterMk cId="3737546460" sldId="2147483660"/>
        </pc:sldMasterMkLst>
        <pc:picChg chg="add del">
          <ac:chgData name="晓川 王" userId="0941e86cc95b9429" providerId="LiveId" clId="{B6194863-C8E1-E049-9069-04FFC9C3542D}" dt="2024-09-04T10:14:21.100" v="315" actId="21"/>
          <ac:picMkLst>
            <pc:docMk/>
            <pc:sldMasterMk cId="3737546460" sldId="2147483660"/>
            <ac:picMk id="7" creationId="{67DF7D85-93C9-0494-A930-756CBE50B38B}"/>
          </ac:picMkLst>
        </pc:pic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EC2F6C-70FC-4E36-8805-62AB5ECE7166}"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zh-CN" altLang="en-US"/>
        </a:p>
      </dgm:t>
    </dgm:pt>
    <dgm:pt modelId="{A3632EFD-6DFD-4B16-8589-0111F6211F0C}">
      <dgm:prSet custT="1"/>
      <dgm:spPr>
        <a:xfrm>
          <a:off x="3142" y="186673"/>
          <a:ext cx="932056" cy="372822"/>
        </a:xfrm>
        <a:prstGeom prst="rect">
          <a:avLst/>
        </a:prstGeom>
      </dgm:spPr>
      <dgm:t>
        <a:bodyPr/>
        <a:lstStyle/>
        <a:p>
          <a:r>
            <a:rPr lang="zh-CN" altLang="en-US" sz="1400" dirty="0"/>
            <a:t>系统软件</a:t>
          </a:r>
        </a:p>
      </dgm:t>
    </dgm:pt>
    <dgm:pt modelId="{8D5DEDC4-D357-483E-A858-BB1893C0C845}" type="parTrans" cxnId="{718ABA69-2E4A-489C-AD34-8DC05E8AAD80}">
      <dgm:prSet/>
      <dgm:spPr/>
      <dgm:t>
        <a:bodyPr/>
        <a:lstStyle/>
        <a:p>
          <a:endParaRPr lang="zh-CN" altLang="en-US" sz="1400"/>
        </a:p>
      </dgm:t>
    </dgm:pt>
    <dgm:pt modelId="{B1C72C21-073F-4772-8BD4-5DF686430A73}" type="sibTrans" cxnId="{718ABA69-2E4A-489C-AD34-8DC05E8AAD80}">
      <dgm:prSet/>
      <dgm:spPr/>
      <dgm:t>
        <a:bodyPr/>
        <a:lstStyle/>
        <a:p>
          <a:endParaRPr lang="zh-CN" altLang="en-US" sz="1400"/>
        </a:p>
      </dgm:t>
    </dgm:pt>
    <dgm:pt modelId="{0C7F4A03-EDCD-4D07-9152-1CDAAF570FD1}">
      <dgm:prSet custT="1"/>
      <dgm:spPr>
        <a:xfrm>
          <a:off x="3142" y="559496"/>
          <a:ext cx="932056" cy="3368629"/>
        </a:xfrm>
        <a:prstGeom prst="rect">
          <a:avLst/>
        </a:prstGeom>
      </dgm:spPr>
      <dgm:t>
        <a:bodyPr/>
        <a:lstStyle/>
        <a:p>
          <a:r>
            <a:rPr lang="zh-CN" altLang="en-US" sz="1400" dirty="0"/>
            <a:t>主要功能是调度、监控、维护计算机系统，负责管理计算机系统中各种独立的硬件，使得之协调工作</a:t>
          </a:r>
        </a:p>
      </dgm:t>
    </dgm:pt>
    <dgm:pt modelId="{FAFA442A-FE83-4BBB-9179-5CC8663FAB02}" type="parTrans" cxnId="{FBE02994-FE1A-4F9A-9779-1A7F2D4DE50C}">
      <dgm:prSet/>
      <dgm:spPr/>
      <dgm:t>
        <a:bodyPr/>
        <a:lstStyle/>
        <a:p>
          <a:endParaRPr lang="zh-CN" altLang="en-US" sz="1400"/>
        </a:p>
      </dgm:t>
    </dgm:pt>
    <dgm:pt modelId="{0579722D-9FCF-454F-8C76-1BA9E178273F}" type="sibTrans" cxnId="{FBE02994-FE1A-4F9A-9779-1A7F2D4DE50C}">
      <dgm:prSet/>
      <dgm:spPr/>
      <dgm:t>
        <a:bodyPr/>
        <a:lstStyle/>
        <a:p>
          <a:endParaRPr lang="zh-CN" altLang="en-US" sz="1400"/>
        </a:p>
      </dgm:t>
    </dgm:pt>
    <dgm:pt modelId="{1B1CDF78-F75C-462F-AC85-FE0402621A03}">
      <dgm:prSet custT="1"/>
      <dgm:spPr>
        <a:xfrm>
          <a:off x="1065687" y="186673"/>
          <a:ext cx="932056" cy="372822"/>
        </a:xfrm>
        <a:prstGeom prst="rect">
          <a:avLst/>
        </a:prstGeom>
      </dgm:spPr>
      <dgm:t>
        <a:bodyPr/>
        <a:lstStyle/>
        <a:p>
          <a:r>
            <a:rPr lang="zh-CN" altLang="en-US" sz="1400"/>
            <a:t>应用软件</a:t>
          </a:r>
        </a:p>
      </dgm:t>
    </dgm:pt>
    <dgm:pt modelId="{588E1072-3A43-4742-B4FE-1BA6C397B75B}" type="parTrans" cxnId="{5D5F9CD8-E7EF-4B44-AAE8-4A8A4F19A9DC}">
      <dgm:prSet/>
      <dgm:spPr/>
      <dgm:t>
        <a:bodyPr/>
        <a:lstStyle/>
        <a:p>
          <a:endParaRPr lang="zh-CN" altLang="en-US" sz="1400"/>
        </a:p>
      </dgm:t>
    </dgm:pt>
    <dgm:pt modelId="{F70D9D5F-2B97-4BD1-AE13-79C80D292C9B}" type="sibTrans" cxnId="{5D5F9CD8-E7EF-4B44-AAE8-4A8A4F19A9DC}">
      <dgm:prSet/>
      <dgm:spPr/>
      <dgm:t>
        <a:bodyPr/>
        <a:lstStyle/>
        <a:p>
          <a:endParaRPr lang="zh-CN" altLang="en-US" sz="1400"/>
        </a:p>
      </dgm:t>
    </dgm:pt>
    <dgm:pt modelId="{21B83B49-5904-4507-B539-EB768CDB7340}">
      <dgm:prSet custT="1"/>
      <dgm:spPr>
        <a:xfrm>
          <a:off x="1065687" y="559496"/>
          <a:ext cx="932056" cy="3368629"/>
        </a:xfrm>
        <a:prstGeom prst="rect">
          <a:avLst/>
        </a:prstGeom>
      </dgm:spPr>
      <dgm:t>
        <a:bodyPr/>
        <a:lstStyle/>
        <a:p>
          <a:r>
            <a:rPr lang="zh-CN" altLang="en-US" sz="1400"/>
            <a:t>为了某种特定用途而被开发的软件</a:t>
          </a:r>
        </a:p>
      </dgm:t>
    </dgm:pt>
    <dgm:pt modelId="{F4BC1915-1CFA-48F4-AADB-7550D6CEC996}" type="parTrans" cxnId="{2D5CD1E2-3CAA-4CC0-B2CA-2AAB7760882C}">
      <dgm:prSet/>
      <dgm:spPr/>
      <dgm:t>
        <a:bodyPr/>
        <a:lstStyle/>
        <a:p>
          <a:endParaRPr lang="zh-CN" altLang="en-US" sz="1400"/>
        </a:p>
      </dgm:t>
    </dgm:pt>
    <dgm:pt modelId="{FC0038B4-41A8-4F9F-A2B8-A5456AD5D13F}" type="sibTrans" cxnId="{2D5CD1E2-3CAA-4CC0-B2CA-2AAB7760882C}">
      <dgm:prSet/>
      <dgm:spPr/>
      <dgm:t>
        <a:bodyPr/>
        <a:lstStyle/>
        <a:p>
          <a:endParaRPr lang="zh-CN" altLang="en-US" sz="1400"/>
        </a:p>
      </dgm:t>
    </dgm:pt>
    <dgm:pt modelId="{2EB1A7B5-99A5-4632-A305-EE823698A378}">
      <dgm:prSet custT="1"/>
      <dgm:spPr>
        <a:xfrm>
          <a:off x="2128232" y="186673"/>
          <a:ext cx="932056" cy="372822"/>
        </a:xfrm>
        <a:prstGeom prst="rect">
          <a:avLst/>
        </a:prstGeom>
      </dgm:spPr>
      <dgm:t>
        <a:bodyPr/>
        <a:lstStyle/>
        <a:p>
          <a:r>
            <a:rPr lang="zh-CN" altLang="en-US" sz="1400"/>
            <a:t>嵌入式软件</a:t>
          </a:r>
        </a:p>
      </dgm:t>
    </dgm:pt>
    <dgm:pt modelId="{A155DB83-F55A-4AA4-B3AF-27D7B9F6961F}" type="parTrans" cxnId="{1AB85A1F-ACFD-4CB0-A92B-691365F90B50}">
      <dgm:prSet/>
      <dgm:spPr/>
      <dgm:t>
        <a:bodyPr/>
        <a:lstStyle/>
        <a:p>
          <a:endParaRPr lang="zh-CN" altLang="en-US" sz="1400"/>
        </a:p>
      </dgm:t>
    </dgm:pt>
    <dgm:pt modelId="{3EE8C7A9-C4B3-499A-A1B1-D15ED02A461A}" type="sibTrans" cxnId="{1AB85A1F-ACFD-4CB0-A92B-691365F90B50}">
      <dgm:prSet/>
      <dgm:spPr/>
      <dgm:t>
        <a:bodyPr/>
        <a:lstStyle/>
        <a:p>
          <a:endParaRPr lang="zh-CN" altLang="en-US" sz="1400"/>
        </a:p>
      </dgm:t>
    </dgm:pt>
    <dgm:pt modelId="{9BD60532-C7B2-419E-B383-1DDDCAA1B37C}">
      <dgm:prSet custT="1"/>
      <dgm:spPr>
        <a:xfrm>
          <a:off x="2128232" y="559496"/>
          <a:ext cx="932056" cy="3368629"/>
        </a:xfrm>
        <a:prstGeom prst="rect">
          <a:avLst/>
        </a:prstGeom>
      </dgm:spPr>
      <dgm:t>
        <a:bodyPr/>
        <a:lstStyle/>
        <a:p>
          <a:r>
            <a:rPr lang="zh-CN" altLang="en-US" sz="1400" dirty="0"/>
            <a:t>嵌入在硬件中的操作系统、开发工具软件，在产业中的关联关系体现为芯片设计制造→嵌入式系统软件→嵌入式电子设备开发、制造</a:t>
          </a:r>
        </a:p>
      </dgm:t>
    </dgm:pt>
    <dgm:pt modelId="{3B8737BB-2439-49CE-8A94-701F2615CFBB}" type="parTrans" cxnId="{A113EE24-1294-4E30-A9A3-DC4381395EB2}">
      <dgm:prSet/>
      <dgm:spPr/>
      <dgm:t>
        <a:bodyPr/>
        <a:lstStyle/>
        <a:p>
          <a:endParaRPr lang="zh-CN" altLang="en-US" sz="1400"/>
        </a:p>
      </dgm:t>
    </dgm:pt>
    <dgm:pt modelId="{DA4D501A-1478-4FCD-8F65-27106C19AC78}" type="sibTrans" cxnId="{A113EE24-1294-4E30-A9A3-DC4381395EB2}">
      <dgm:prSet/>
      <dgm:spPr/>
      <dgm:t>
        <a:bodyPr/>
        <a:lstStyle/>
        <a:p>
          <a:endParaRPr lang="zh-CN" altLang="en-US" sz="1400"/>
        </a:p>
      </dgm:t>
    </dgm:pt>
    <dgm:pt modelId="{69CEEE2F-35A8-4CF1-A202-B518391A789B}">
      <dgm:prSet custT="1"/>
      <dgm:spPr>
        <a:xfrm>
          <a:off x="3190777" y="186673"/>
          <a:ext cx="932056" cy="372822"/>
        </a:xfrm>
        <a:prstGeom prst="rect">
          <a:avLst/>
        </a:prstGeom>
      </dgm:spPr>
      <dgm:t>
        <a:bodyPr/>
        <a:lstStyle/>
        <a:p>
          <a:r>
            <a:rPr lang="zh-CN" altLang="en-US" sz="1200" dirty="0"/>
            <a:t>科学和工程计算软件</a:t>
          </a:r>
        </a:p>
      </dgm:t>
    </dgm:pt>
    <dgm:pt modelId="{A949E4FC-E424-4112-8A8B-484036C57B27}" type="parTrans" cxnId="{C92FE121-DAD4-48D1-8AFB-D446540420F4}">
      <dgm:prSet/>
      <dgm:spPr/>
      <dgm:t>
        <a:bodyPr/>
        <a:lstStyle/>
        <a:p>
          <a:endParaRPr lang="zh-CN" altLang="en-US" sz="1400"/>
        </a:p>
      </dgm:t>
    </dgm:pt>
    <dgm:pt modelId="{2E2F429C-E92C-496D-80BF-DBB415BF5BFB}" type="sibTrans" cxnId="{C92FE121-DAD4-48D1-8AFB-D446540420F4}">
      <dgm:prSet/>
      <dgm:spPr/>
      <dgm:t>
        <a:bodyPr/>
        <a:lstStyle/>
        <a:p>
          <a:endParaRPr lang="zh-CN" altLang="en-US" sz="1400"/>
        </a:p>
      </dgm:t>
    </dgm:pt>
    <dgm:pt modelId="{BADEB710-B07B-446B-A6BB-7C1F84B285C3}">
      <dgm:prSet custT="1"/>
      <dgm:spPr>
        <a:xfrm>
          <a:off x="3190777" y="559496"/>
          <a:ext cx="932056" cy="3368629"/>
        </a:xfrm>
        <a:prstGeom prst="rect">
          <a:avLst/>
        </a:prstGeom>
      </dgm:spPr>
      <dgm:t>
        <a:bodyPr/>
        <a:lstStyle/>
        <a:p>
          <a:r>
            <a:rPr lang="zh-CN" altLang="en-US" sz="1400"/>
            <a:t>通常带着数值计算算法的特征，涵盖了广泛的应用领域，从天文学到火山学，从自动应力分析到航天飞机轨道动力学，从分子生物学到自动制造业</a:t>
          </a:r>
        </a:p>
      </dgm:t>
    </dgm:pt>
    <dgm:pt modelId="{1DACF18B-68F0-40B1-BD80-060619C0540A}" type="parTrans" cxnId="{3B05BFC0-C42C-4690-AE82-3538B10E1FED}">
      <dgm:prSet/>
      <dgm:spPr/>
      <dgm:t>
        <a:bodyPr/>
        <a:lstStyle/>
        <a:p>
          <a:endParaRPr lang="zh-CN" altLang="en-US" sz="1400"/>
        </a:p>
      </dgm:t>
    </dgm:pt>
    <dgm:pt modelId="{1AA6246B-9BA8-46E3-A185-6595BC83E927}" type="sibTrans" cxnId="{3B05BFC0-C42C-4690-AE82-3538B10E1FED}">
      <dgm:prSet/>
      <dgm:spPr/>
      <dgm:t>
        <a:bodyPr/>
        <a:lstStyle/>
        <a:p>
          <a:endParaRPr lang="zh-CN" altLang="en-US" sz="1400"/>
        </a:p>
      </dgm:t>
    </dgm:pt>
    <dgm:pt modelId="{D9DE0E87-5AA2-45E0-A2CA-08AF97B9B650}">
      <dgm:prSet custT="1"/>
      <dgm:spPr>
        <a:xfrm>
          <a:off x="4253322" y="186673"/>
          <a:ext cx="932056" cy="372822"/>
        </a:xfrm>
        <a:prstGeom prst="rect">
          <a:avLst/>
        </a:prstGeom>
      </dgm:spPr>
      <dgm:t>
        <a:bodyPr/>
        <a:lstStyle/>
        <a:p>
          <a:r>
            <a:rPr lang="zh-CN" altLang="en-US" sz="1400"/>
            <a:t>产品线软件</a:t>
          </a:r>
        </a:p>
      </dgm:t>
    </dgm:pt>
    <dgm:pt modelId="{6701BDF3-A31B-4B74-A207-596EA20FB54D}" type="parTrans" cxnId="{F477C874-A84D-4100-B7F3-F02A09E5EBAE}">
      <dgm:prSet/>
      <dgm:spPr/>
      <dgm:t>
        <a:bodyPr/>
        <a:lstStyle/>
        <a:p>
          <a:endParaRPr lang="zh-CN" altLang="en-US" sz="1400"/>
        </a:p>
      </dgm:t>
    </dgm:pt>
    <dgm:pt modelId="{2F64DF7A-67DD-44F3-8B2F-FF1BC7631CCA}" type="sibTrans" cxnId="{F477C874-A84D-4100-B7F3-F02A09E5EBAE}">
      <dgm:prSet/>
      <dgm:spPr/>
      <dgm:t>
        <a:bodyPr/>
        <a:lstStyle/>
        <a:p>
          <a:endParaRPr lang="zh-CN" altLang="en-US" sz="1400"/>
        </a:p>
      </dgm:t>
    </dgm:pt>
    <dgm:pt modelId="{281784CF-0F39-473E-B7D1-AC1C6D7B45C4}">
      <dgm:prSet custT="1"/>
      <dgm:spPr>
        <a:xfrm>
          <a:off x="4253322" y="559496"/>
          <a:ext cx="932056" cy="3368629"/>
        </a:xfrm>
        <a:prstGeom prst="rect">
          <a:avLst/>
        </a:prstGeom>
      </dgm:spPr>
      <dgm:t>
        <a:bodyPr/>
        <a:lstStyle/>
        <a:p>
          <a:r>
            <a:rPr lang="zh-CN" altLang="en-US" sz="1400" dirty="0"/>
            <a:t>关注有限的特定的专业市场，如库存控制产品；或者大众消费品市场，如文字处理、电子制表软件、电脑绘图、多媒体、娱乐、数据库管理、个人及公司财务应用</a:t>
          </a:r>
        </a:p>
      </dgm:t>
    </dgm:pt>
    <dgm:pt modelId="{B9C13EE3-CDDA-4F61-B1C0-28A78114A27B}" type="parTrans" cxnId="{58ADDB9C-D7B0-4324-BA6D-2A871D4FF77E}">
      <dgm:prSet/>
      <dgm:spPr/>
      <dgm:t>
        <a:bodyPr/>
        <a:lstStyle/>
        <a:p>
          <a:endParaRPr lang="zh-CN" altLang="en-US" sz="1400"/>
        </a:p>
      </dgm:t>
    </dgm:pt>
    <dgm:pt modelId="{4B85AFFF-509E-4F7F-9A3E-D4024E9BAC93}" type="sibTrans" cxnId="{58ADDB9C-D7B0-4324-BA6D-2A871D4FF77E}">
      <dgm:prSet/>
      <dgm:spPr/>
      <dgm:t>
        <a:bodyPr/>
        <a:lstStyle/>
        <a:p>
          <a:endParaRPr lang="zh-CN" altLang="en-US" sz="1400"/>
        </a:p>
      </dgm:t>
    </dgm:pt>
    <dgm:pt modelId="{2A60A4BF-9CF1-483F-944E-9D9C37671692}">
      <dgm:prSet custT="1"/>
      <dgm:spPr>
        <a:xfrm>
          <a:off x="5315867" y="186673"/>
          <a:ext cx="932056" cy="372822"/>
        </a:xfrm>
        <a:prstGeom prst="rect">
          <a:avLst/>
        </a:prstGeom>
      </dgm:spPr>
      <dgm:t>
        <a:bodyPr/>
        <a:lstStyle/>
        <a:p>
          <a:r>
            <a:rPr lang="zh-CN" altLang="en-US" sz="1200" dirty="0"/>
            <a:t>人工智能软件</a:t>
          </a:r>
        </a:p>
      </dgm:t>
    </dgm:pt>
    <dgm:pt modelId="{B69DF1EC-8D37-4787-8F36-212EAE93852D}" type="parTrans" cxnId="{FD12C489-31C7-4349-B76F-746E8D85B0B1}">
      <dgm:prSet/>
      <dgm:spPr/>
      <dgm:t>
        <a:bodyPr/>
        <a:lstStyle/>
        <a:p>
          <a:endParaRPr lang="zh-CN" altLang="en-US" sz="1400"/>
        </a:p>
      </dgm:t>
    </dgm:pt>
    <dgm:pt modelId="{53C36108-F646-4628-880C-10AFF29F7038}" type="sibTrans" cxnId="{FD12C489-31C7-4349-B76F-746E8D85B0B1}">
      <dgm:prSet/>
      <dgm:spPr/>
      <dgm:t>
        <a:bodyPr/>
        <a:lstStyle/>
        <a:p>
          <a:endParaRPr lang="zh-CN" altLang="en-US" sz="1400"/>
        </a:p>
      </dgm:t>
    </dgm:pt>
    <dgm:pt modelId="{075EA509-E72E-49BA-8559-FB8A0556A428}">
      <dgm:prSet custT="1"/>
      <dgm:spPr>
        <a:xfrm>
          <a:off x="5315867" y="559496"/>
          <a:ext cx="932056" cy="3368629"/>
        </a:xfrm>
        <a:prstGeom prst="rect">
          <a:avLst/>
        </a:prstGeom>
      </dgm:spPr>
      <dgm:t>
        <a:bodyPr/>
        <a:lstStyle/>
        <a:p>
          <a:r>
            <a:rPr lang="zh-CN" altLang="en-US" sz="1400"/>
            <a:t>该个领域的应用程序利用非数值算法，包括机器人、专家系统、模式识别、人工神经网络、定理证明、博弈等</a:t>
          </a:r>
        </a:p>
      </dgm:t>
    </dgm:pt>
    <dgm:pt modelId="{C0B9BCBB-F800-4F12-A937-7A46E2DA64AC}" type="parTrans" cxnId="{8245D3EE-D064-4676-8803-3A6C4AD3C223}">
      <dgm:prSet/>
      <dgm:spPr/>
      <dgm:t>
        <a:bodyPr/>
        <a:lstStyle/>
        <a:p>
          <a:endParaRPr lang="zh-CN" altLang="en-US" sz="1400"/>
        </a:p>
      </dgm:t>
    </dgm:pt>
    <dgm:pt modelId="{23D5C00F-68EB-481B-97EE-1D86E8C7683A}" type="sibTrans" cxnId="{8245D3EE-D064-4676-8803-3A6C4AD3C223}">
      <dgm:prSet/>
      <dgm:spPr/>
      <dgm:t>
        <a:bodyPr/>
        <a:lstStyle/>
        <a:p>
          <a:endParaRPr lang="zh-CN" altLang="en-US" sz="1400"/>
        </a:p>
      </dgm:t>
    </dgm:pt>
    <dgm:pt modelId="{D21892FC-05BE-487C-B294-635718995AA9}">
      <dgm:prSet custT="1"/>
      <dgm:spPr>
        <a:xfrm>
          <a:off x="6378412" y="186673"/>
          <a:ext cx="932056" cy="372822"/>
        </a:xfrm>
        <a:prstGeom prst="rect">
          <a:avLst/>
        </a:prstGeom>
      </dgm:spPr>
      <dgm:t>
        <a:bodyPr/>
        <a:lstStyle/>
        <a:p>
          <a:r>
            <a:rPr lang="en-US" sz="1200" dirty="0"/>
            <a:t>Web</a:t>
          </a:r>
          <a:r>
            <a:rPr lang="zh-CN" altLang="en-US" sz="1200" dirty="0"/>
            <a:t>应用软件</a:t>
          </a:r>
        </a:p>
      </dgm:t>
    </dgm:pt>
    <dgm:pt modelId="{AC1E0C3B-E328-46FD-B55B-9CA6857E440F}" type="parTrans" cxnId="{9CC8D106-ABE5-4BE7-90F5-8929F5C06ECC}">
      <dgm:prSet/>
      <dgm:spPr/>
      <dgm:t>
        <a:bodyPr/>
        <a:lstStyle/>
        <a:p>
          <a:endParaRPr lang="zh-CN" altLang="en-US" sz="1400"/>
        </a:p>
      </dgm:t>
    </dgm:pt>
    <dgm:pt modelId="{BA4A5A54-0220-429D-A547-BB6AA306D8D6}" type="sibTrans" cxnId="{9CC8D106-ABE5-4BE7-90F5-8929F5C06ECC}">
      <dgm:prSet/>
      <dgm:spPr/>
      <dgm:t>
        <a:bodyPr/>
        <a:lstStyle/>
        <a:p>
          <a:endParaRPr lang="zh-CN" altLang="en-US" sz="1400"/>
        </a:p>
      </dgm:t>
    </dgm:pt>
    <dgm:pt modelId="{07A9E7CA-1879-4F88-8769-0299702ACA5E}">
      <dgm:prSet custT="1"/>
      <dgm:spPr>
        <a:xfrm>
          <a:off x="6378412" y="559496"/>
          <a:ext cx="932056" cy="3368629"/>
        </a:xfrm>
        <a:prstGeom prst="rect">
          <a:avLst/>
        </a:prstGeom>
      </dgm:spPr>
      <dgm:t>
        <a:bodyPr/>
        <a:lstStyle/>
        <a:p>
          <a:r>
            <a:rPr lang="zh-CN" altLang="en-US" sz="1400"/>
            <a:t>一类以网络为中心的软件，不仅为最终用户提供独立的特性、计算功能、内容信息，还与企业数据库、商务应用程序相结合）。软件工程师正面临着持续挑战。</a:t>
          </a:r>
        </a:p>
      </dgm:t>
    </dgm:pt>
    <dgm:pt modelId="{8B55356C-4A57-4FDB-BCD0-34D30B88DB20}" type="parTrans" cxnId="{64143567-5639-47AA-9C9F-F9516CA654D6}">
      <dgm:prSet/>
      <dgm:spPr/>
      <dgm:t>
        <a:bodyPr/>
        <a:lstStyle/>
        <a:p>
          <a:endParaRPr lang="zh-CN" altLang="en-US" sz="1400"/>
        </a:p>
      </dgm:t>
    </dgm:pt>
    <dgm:pt modelId="{E071D702-8B30-460C-824B-7D51B3DA2D7A}" type="sibTrans" cxnId="{64143567-5639-47AA-9C9F-F9516CA654D6}">
      <dgm:prSet/>
      <dgm:spPr/>
      <dgm:t>
        <a:bodyPr/>
        <a:lstStyle/>
        <a:p>
          <a:endParaRPr lang="zh-CN" altLang="en-US" sz="1400"/>
        </a:p>
      </dgm:t>
    </dgm:pt>
    <dgm:pt modelId="{CAF2E44D-D503-481B-84A2-18CCB7F3CE08}" type="pres">
      <dgm:prSet presAssocID="{DCEC2F6C-70FC-4E36-8805-62AB5ECE7166}" presName="Name0" presStyleCnt="0">
        <dgm:presLayoutVars>
          <dgm:dir/>
          <dgm:animLvl val="lvl"/>
          <dgm:resizeHandles val="exact"/>
        </dgm:presLayoutVars>
      </dgm:prSet>
      <dgm:spPr/>
    </dgm:pt>
    <dgm:pt modelId="{98288215-42C7-4838-B8BB-4179460C3501}" type="pres">
      <dgm:prSet presAssocID="{A3632EFD-6DFD-4B16-8589-0111F6211F0C}" presName="composite" presStyleCnt="0"/>
      <dgm:spPr/>
    </dgm:pt>
    <dgm:pt modelId="{88C49418-4F7E-42DC-B30A-A574A90481C4}" type="pres">
      <dgm:prSet presAssocID="{A3632EFD-6DFD-4B16-8589-0111F6211F0C}" presName="parTx" presStyleLbl="alignNode1" presStyleIdx="0" presStyleCnt="7">
        <dgm:presLayoutVars>
          <dgm:chMax val="0"/>
          <dgm:chPref val="0"/>
          <dgm:bulletEnabled val="1"/>
        </dgm:presLayoutVars>
      </dgm:prSet>
      <dgm:spPr/>
    </dgm:pt>
    <dgm:pt modelId="{157150FE-FCAE-4255-9705-25D978E602D3}" type="pres">
      <dgm:prSet presAssocID="{A3632EFD-6DFD-4B16-8589-0111F6211F0C}" presName="desTx" presStyleLbl="alignAccFollowNode1" presStyleIdx="0" presStyleCnt="7">
        <dgm:presLayoutVars>
          <dgm:bulletEnabled val="1"/>
        </dgm:presLayoutVars>
      </dgm:prSet>
      <dgm:spPr/>
    </dgm:pt>
    <dgm:pt modelId="{DC860BBB-D356-4F1A-A510-8E5104E69E6E}" type="pres">
      <dgm:prSet presAssocID="{B1C72C21-073F-4772-8BD4-5DF686430A73}" presName="space" presStyleCnt="0"/>
      <dgm:spPr/>
    </dgm:pt>
    <dgm:pt modelId="{FE525912-83A0-46C5-B9BE-38C7BA778804}" type="pres">
      <dgm:prSet presAssocID="{1B1CDF78-F75C-462F-AC85-FE0402621A03}" presName="composite" presStyleCnt="0"/>
      <dgm:spPr/>
    </dgm:pt>
    <dgm:pt modelId="{65A15338-6957-4E64-86E7-E65141A43D57}" type="pres">
      <dgm:prSet presAssocID="{1B1CDF78-F75C-462F-AC85-FE0402621A03}" presName="parTx" presStyleLbl="alignNode1" presStyleIdx="1" presStyleCnt="7">
        <dgm:presLayoutVars>
          <dgm:chMax val="0"/>
          <dgm:chPref val="0"/>
          <dgm:bulletEnabled val="1"/>
        </dgm:presLayoutVars>
      </dgm:prSet>
      <dgm:spPr/>
    </dgm:pt>
    <dgm:pt modelId="{39826393-02A8-4887-BE9C-89763EAC22DA}" type="pres">
      <dgm:prSet presAssocID="{1B1CDF78-F75C-462F-AC85-FE0402621A03}" presName="desTx" presStyleLbl="alignAccFollowNode1" presStyleIdx="1" presStyleCnt="7">
        <dgm:presLayoutVars>
          <dgm:bulletEnabled val="1"/>
        </dgm:presLayoutVars>
      </dgm:prSet>
      <dgm:spPr/>
    </dgm:pt>
    <dgm:pt modelId="{92F65898-C015-418B-8995-29B062584DAF}" type="pres">
      <dgm:prSet presAssocID="{F70D9D5F-2B97-4BD1-AE13-79C80D292C9B}" presName="space" presStyleCnt="0"/>
      <dgm:spPr/>
    </dgm:pt>
    <dgm:pt modelId="{DBC9F079-4CF6-4263-9D36-464B40649B7C}" type="pres">
      <dgm:prSet presAssocID="{2EB1A7B5-99A5-4632-A305-EE823698A378}" presName="composite" presStyleCnt="0"/>
      <dgm:spPr/>
    </dgm:pt>
    <dgm:pt modelId="{94DE72E8-1AF7-4F6C-9050-C989F574521E}" type="pres">
      <dgm:prSet presAssocID="{2EB1A7B5-99A5-4632-A305-EE823698A378}" presName="parTx" presStyleLbl="alignNode1" presStyleIdx="2" presStyleCnt="7">
        <dgm:presLayoutVars>
          <dgm:chMax val="0"/>
          <dgm:chPref val="0"/>
          <dgm:bulletEnabled val="1"/>
        </dgm:presLayoutVars>
      </dgm:prSet>
      <dgm:spPr/>
    </dgm:pt>
    <dgm:pt modelId="{42AFC0B6-75BC-44F9-96E5-A6BB3F745276}" type="pres">
      <dgm:prSet presAssocID="{2EB1A7B5-99A5-4632-A305-EE823698A378}" presName="desTx" presStyleLbl="alignAccFollowNode1" presStyleIdx="2" presStyleCnt="7">
        <dgm:presLayoutVars>
          <dgm:bulletEnabled val="1"/>
        </dgm:presLayoutVars>
      </dgm:prSet>
      <dgm:spPr/>
    </dgm:pt>
    <dgm:pt modelId="{6CA470AF-6935-488B-91A4-1AC36808B7FF}" type="pres">
      <dgm:prSet presAssocID="{3EE8C7A9-C4B3-499A-A1B1-D15ED02A461A}" presName="space" presStyleCnt="0"/>
      <dgm:spPr/>
    </dgm:pt>
    <dgm:pt modelId="{68D2E89A-BA50-47FF-A0BA-148C7DDA1C82}" type="pres">
      <dgm:prSet presAssocID="{69CEEE2F-35A8-4CF1-A202-B518391A789B}" presName="composite" presStyleCnt="0"/>
      <dgm:spPr/>
    </dgm:pt>
    <dgm:pt modelId="{2A891770-E429-4E57-B758-FACD4AAF3F18}" type="pres">
      <dgm:prSet presAssocID="{69CEEE2F-35A8-4CF1-A202-B518391A789B}" presName="parTx" presStyleLbl="alignNode1" presStyleIdx="3" presStyleCnt="7">
        <dgm:presLayoutVars>
          <dgm:chMax val="0"/>
          <dgm:chPref val="0"/>
          <dgm:bulletEnabled val="1"/>
        </dgm:presLayoutVars>
      </dgm:prSet>
      <dgm:spPr/>
    </dgm:pt>
    <dgm:pt modelId="{3B09B916-748E-4721-9AB6-B0BD43C70666}" type="pres">
      <dgm:prSet presAssocID="{69CEEE2F-35A8-4CF1-A202-B518391A789B}" presName="desTx" presStyleLbl="alignAccFollowNode1" presStyleIdx="3" presStyleCnt="7">
        <dgm:presLayoutVars>
          <dgm:bulletEnabled val="1"/>
        </dgm:presLayoutVars>
      </dgm:prSet>
      <dgm:spPr/>
    </dgm:pt>
    <dgm:pt modelId="{C9B71465-DB08-446F-B7DA-68271BF65833}" type="pres">
      <dgm:prSet presAssocID="{2E2F429C-E92C-496D-80BF-DBB415BF5BFB}" presName="space" presStyleCnt="0"/>
      <dgm:spPr/>
    </dgm:pt>
    <dgm:pt modelId="{12F6B94B-5B64-4474-A57B-A421DFEFE493}" type="pres">
      <dgm:prSet presAssocID="{D9DE0E87-5AA2-45E0-A2CA-08AF97B9B650}" presName="composite" presStyleCnt="0"/>
      <dgm:spPr/>
    </dgm:pt>
    <dgm:pt modelId="{BA0E8628-E9AD-4431-AEA3-0571941E62F7}" type="pres">
      <dgm:prSet presAssocID="{D9DE0E87-5AA2-45E0-A2CA-08AF97B9B650}" presName="parTx" presStyleLbl="alignNode1" presStyleIdx="4" presStyleCnt="7">
        <dgm:presLayoutVars>
          <dgm:chMax val="0"/>
          <dgm:chPref val="0"/>
          <dgm:bulletEnabled val="1"/>
        </dgm:presLayoutVars>
      </dgm:prSet>
      <dgm:spPr/>
    </dgm:pt>
    <dgm:pt modelId="{0CF5DEB4-818E-4AF4-9234-51110E29AF6E}" type="pres">
      <dgm:prSet presAssocID="{D9DE0E87-5AA2-45E0-A2CA-08AF97B9B650}" presName="desTx" presStyleLbl="alignAccFollowNode1" presStyleIdx="4" presStyleCnt="7">
        <dgm:presLayoutVars>
          <dgm:bulletEnabled val="1"/>
        </dgm:presLayoutVars>
      </dgm:prSet>
      <dgm:spPr/>
    </dgm:pt>
    <dgm:pt modelId="{56A18324-0830-4FD3-93C3-1195B9D76714}" type="pres">
      <dgm:prSet presAssocID="{2F64DF7A-67DD-44F3-8B2F-FF1BC7631CCA}" presName="space" presStyleCnt="0"/>
      <dgm:spPr/>
    </dgm:pt>
    <dgm:pt modelId="{B438E587-C379-48C2-BC4B-0D2636346DE8}" type="pres">
      <dgm:prSet presAssocID="{2A60A4BF-9CF1-483F-944E-9D9C37671692}" presName="composite" presStyleCnt="0"/>
      <dgm:spPr/>
    </dgm:pt>
    <dgm:pt modelId="{20F22F58-21DB-4E64-A889-048E2BDD1346}" type="pres">
      <dgm:prSet presAssocID="{2A60A4BF-9CF1-483F-944E-9D9C37671692}" presName="parTx" presStyleLbl="alignNode1" presStyleIdx="5" presStyleCnt="7">
        <dgm:presLayoutVars>
          <dgm:chMax val="0"/>
          <dgm:chPref val="0"/>
          <dgm:bulletEnabled val="1"/>
        </dgm:presLayoutVars>
      </dgm:prSet>
      <dgm:spPr/>
    </dgm:pt>
    <dgm:pt modelId="{D5D9B3E8-F66C-4B7D-B267-0C9B93B0BF46}" type="pres">
      <dgm:prSet presAssocID="{2A60A4BF-9CF1-483F-944E-9D9C37671692}" presName="desTx" presStyleLbl="alignAccFollowNode1" presStyleIdx="5" presStyleCnt="7">
        <dgm:presLayoutVars>
          <dgm:bulletEnabled val="1"/>
        </dgm:presLayoutVars>
      </dgm:prSet>
      <dgm:spPr/>
    </dgm:pt>
    <dgm:pt modelId="{567C7B9A-51CD-45E5-9126-81D11C1169E3}" type="pres">
      <dgm:prSet presAssocID="{53C36108-F646-4628-880C-10AFF29F7038}" presName="space" presStyleCnt="0"/>
      <dgm:spPr/>
    </dgm:pt>
    <dgm:pt modelId="{3421362B-B411-43A0-AB9F-F5A5064E93E9}" type="pres">
      <dgm:prSet presAssocID="{D21892FC-05BE-487C-B294-635718995AA9}" presName="composite" presStyleCnt="0"/>
      <dgm:spPr/>
    </dgm:pt>
    <dgm:pt modelId="{6DA77999-7D1F-4E72-B297-DD9B4689680A}" type="pres">
      <dgm:prSet presAssocID="{D21892FC-05BE-487C-B294-635718995AA9}" presName="parTx" presStyleLbl="alignNode1" presStyleIdx="6" presStyleCnt="7">
        <dgm:presLayoutVars>
          <dgm:chMax val="0"/>
          <dgm:chPref val="0"/>
          <dgm:bulletEnabled val="1"/>
        </dgm:presLayoutVars>
      </dgm:prSet>
      <dgm:spPr/>
    </dgm:pt>
    <dgm:pt modelId="{AFE16911-85B4-4DEC-B99F-25F6DDF8DC78}" type="pres">
      <dgm:prSet presAssocID="{D21892FC-05BE-487C-B294-635718995AA9}" presName="desTx" presStyleLbl="alignAccFollowNode1" presStyleIdx="6" presStyleCnt="7">
        <dgm:presLayoutVars>
          <dgm:bulletEnabled val="1"/>
        </dgm:presLayoutVars>
      </dgm:prSet>
      <dgm:spPr/>
    </dgm:pt>
  </dgm:ptLst>
  <dgm:cxnLst>
    <dgm:cxn modelId="{9CC8D106-ABE5-4BE7-90F5-8929F5C06ECC}" srcId="{DCEC2F6C-70FC-4E36-8805-62AB5ECE7166}" destId="{D21892FC-05BE-487C-B294-635718995AA9}" srcOrd="6" destOrd="0" parTransId="{AC1E0C3B-E328-46FD-B55B-9CA6857E440F}" sibTransId="{BA4A5A54-0220-429D-A547-BB6AA306D8D6}"/>
    <dgm:cxn modelId="{0FB7F90B-809D-484F-BE48-667454D6D747}" type="presOf" srcId="{075EA509-E72E-49BA-8559-FB8A0556A428}" destId="{D5D9B3E8-F66C-4B7D-B267-0C9B93B0BF46}" srcOrd="0" destOrd="0" presId="urn:microsoft.com/office/officeart/2005/8/layout/hList1"/>
    <dgm:cxn modelId="{1AB85A1F-ACFD-4CB0-A92B-691365F90B50}" srcId="{DCEC2F6C-70FC-4E36-8805-62AB5ECE7166}" destId="{2EB1A7B5-99A5-4632-A305-EE823698A378}" srcOrd="2" destOrd="0" parTransId="{A155DB83-F55A-4AA4-B3AF-27D7B9F6961F}" sibTransId="{3EE8C7A9-C4B3-499A-A1B1-D15ED02A461A}"/>
    <dgm:cxn modelId="{C92FE121-DAD4-48D1-8AFB-D446540420F4}" srcId="{DCEC2F6C-70FC-4E36-8805-62AB5ECE7166}" destId="{69CEEE2F-35A8-4CF1-A202-B518391A789B}" srcOrd="3" destOrd="0" parTransId="{A949E4FC-E424-4112-8A8B-484036C57B27}" sibTransId="{2E2F429C-E92C-496D-80BF-DBB415BF5BFB}"/>
    <dgm:cxn modelId="{A113EE24-1294-4E30-A9A3-DC4381395EB2}" srcId="{2EB1A7B5-99A5-4632-A305-EE823698A378}" destId="{9BD60532-C7B2-419E-B383-1DDDCAA1B37C}" srcOrd="0" destOrd="0" parTransId="{3B8737BB-2439-49CE-8A94-701F2615CFBB}" sibTransId="{DA4D501A-1478-4FCD-8F65-27106C19AC78}"/>
    <dgm:cxn modelId="{03423725-7746-42C9-84CF-23616FA2E233}" type="presOf" srcId="{69CEEE2F-35A8-4CF1-A202-B518391A789B}" destId="{2A891770-E429-4E57-B758-FACD4AAF3F18}" srcOrd="0" destOrd="0" presId="urn:microsoft.com/office/officeart/2005/8/layout/hList1"/>
    <dgm:cxn modelId="{E3699A25-BF04-44C8-B63A-37348AC26AD1}" type="presOf" srcId="{D21892FC-05BE-487C-B294-635718995AA9}" destId="{6DA77999-7D1F-4E72-B297-DD9B4689680A}" srcOrd="0" destOrd="0" presId="urn:microsoft.com/office/officeart/2005/8/layout/hList1"/>
    <dgm:cxn modelId="{F9A3922D-8703-48CD-9B1C-B7D52E4BDE59}" type="presOf" srcId="{DCEC2F6C-70FC-4E36-8805-62AB5ECE7166}" destId="{CAF2E44D-D503-481B-84A2-18CCB7F3CE08}" srcOrd="0" destOrd="0" presId="urn:microsoft.com/office/officeart/2005/8/layout/hList1"/>
    <dgm:cxn modelId="{CE8E762E-8A76-4A7A-B096-652E5D4BD704}" type="presOf" srcId="{21B83B49-5904-4507-B539-EB768CDB7340}" destId="{39826393-02A8-4887-BE9C-89763EAC22DA}" srcOrd="0" destOrd="0" presId="urn:microsoft.com/office/officeart/2005/8/layout/hList1"/>
    <dgm:cxn modelId="{A8593B2F-2519-4773-949E-F8518C6CC154}" type="presOf" srcId="{281784CF-0F39-473E-B7D1-AC1C6D7B45C4}" destId="{0CF5DEB4-818E-4AF4-9234-51110E29AF6E}" srcOrd="0" destOrd="0" presId="urn:microsoft.com/office/officeart/2005/8/layout/hList1"/>
    <dgm:cxn modelId="{18B17D39-2FCC-4159-BB48-237ADDE901F1}" type="presOf" srcId="{1B1CDF78-F75C-462F-AC85-FE0402621A03}" destId="{65A15338-6957-4E64-86E7-E65141A43D57}" srcOrd="0" destOrd="0" presId="urn:microsoft.com/office/officeart/2005/8/layout/hList1"/>
    <dgm:cxn modelId="{CE71025B-86EE-4243-BB1C-EB8476507EE2}" type="presOf" srcId="{0C7F4A03-EDCD-4D07-9152-1CDAAF570FD1}" destId="{157150FE-FCAE-4255-9705-25D978E602D3}" srcOrd="0" destOrd="0" presId="urn:microsoft.com/office/officeart/2005/8/layout/hList1"/>
    <dgm:cxn modelId="{64143567-5639-47AA-9C9F-F9516CA654D6}" srcId="{D21892FC-05BE-487C-B294-635718995AA9}" destId="{07A9E7CA-1879-4F88-8769-0299702ACA5E}" srcOrd="0" destOrd="0" parTransId="{8B55356C-4A57-4FDB-BCD0-34D30B88DB20}" sibTransId="{E071D702-8B30-460C-824B-7D51B3DA2D7A}"/>
    <dgm:cxn modelId="{718ABA69-2E4A-489C-AD34-8DC05E8AAD80}" srcId="{DCEC2F6C-70FC-4E36-8805-62AB5ECE7166}" destId="{A3632EFD-6DFD-4B16-8589-0111F6211F0C}" srcOrd="0" destOrd="0" parTransId="{8D5DEDC4-D357-483E-A858-BB1893C0C845}" sibTransId="{B1C72C21-073F-4772-8BD4-5DF686430A73}"/>
    <dgm:cxn modelId="{F477C874-A84D-4100-B7F3-F02A09E5EBAE}" srcId="{DCEC2F6C-70FC-4E36-8805-62AB5ECE7166}" destId="{D9DE0E87-5AA2-45E0-A2CA-08AF97B9B650}" srcOrd="4" destOrd="0" parTransId="{6701BDF3-A31B-4B74-A207-596EA20FB54D}" sibTransId="{2F64DF7A-67DD-44F3-8B2F-FF1BC7631CCA}"/>
    <dgm:cxn modelId="{1125D986-5800-4A1E-B7C8-13BA524F27BB}" type="presOf" srcId="{2EB1A7B5-99A5-4632-A305-EE823698A378}" destId="{94DE72E8-1AF7-4F6C-9050-C989F574521E}" srcOrd="0" destOrd="0" presId="urn:microsoft.com/office/officeart/2005/8/layout/hList1"/>
    <dgm:cxn modelId="{FD12C489-31C7-4349-B76F-746E8D85B0B1}" srcId="{DCEC2F6C-70FC-4E36-8805-62AB5ECE7166}" destId="{2A60A4BF-9CF1-483F-944E-9D9C37671692}" srcOrd="5" destOrd="0" parTransId="{B69DF1EC-8D37-4787-8F36-212EAE93852D}" sibTransId="{53C36108-F646-4628-880C-10AFF29F7038}"/>
    <dgm:cxn modelId="{6ECA4C8E-B7BA-4A13-8A3F-1F175FDD359C}" type="presOf" srcId="{9BD60532-C7B2-419E-B383-1DDDCAA1B37C}" destId="{42AFC0B6-75BC-44F9-96E5-A6BB3F745276}" srcOrd="0" destOrd="0" presId="urn:microsoft.com/office/officeart/2005/8/layout/hList1"/>
    <dgm:cxn modelId="{FBE02994-FE1A-4F9A-9779-1A7F2D4DE50C}" srcId="{A3632EFD-6DFD-4B16-8589-0111F6211F0C}" destId="{0C7F4A03-EDCD-4D07-9152-1CDAAF570FD1}" srcOrd="0" destOrd="0" parTransId="{FAFA442A-FE83-4BBB-9179-5CC8663FAB02}" sibTransId="{0579722D-9FCF-454F-8C76-1BA9E178273F}"/>
    <dgm:cxn modelId="{58ADDB9C-D7B0-4324-BA6D-2A871D4FF77E}" srcId="{D9DE0E87-5AA2-45E0-A2CA-08AF97B9B650}" destId="{281784CF-0F39-473E-B7D1-AC1C6D7B45C4}" srcOrd="0" destOrd="0" parTransId="{B9C13EE3-CDDA-4F61-B1C0-28A78114A27B}" sibTransId="{4B85AFFF-509E-4F7F-9A3E-D4024E9BAC93}"/>
    <dgm:cxn modelId="{135B2DB5-9EE0-45D8-A3F6-7260541BFE9D}" type="presOf" srcId="{07A9E7CA-1879-4F88-8769-0299702ACA5E}" destId="{AFE16911-85B4-4DEC-B99F-25F6DDF8DC78}" srcOrd="0" destOrd="0" presId="urn:microsoft.com/office/officeart/2005/8/layout/hList1"/>
    <dgm:cxn modelId="{3B05BFC0-C42C-4690-AE82-3538B10E1FED}" srcId="{69CEEE2F-35A8-4CF1-A202-B518391A789B}" destId="{BADEB710-B07B-446B-A6BB-7C1F84B285C3}" srcOrd="0" destOrd="0" parTransId="{1DACF18B-68F0-40B1-BD80-060619C0540A}" sibTransId="{1AA6246B-9BA8-46E3-A185-6595BC83E927}"/>
    <dgm:cxn modelId="{ADA6C0C4-EB83-42E7-8F69-B0833963B89E}" type="presOf" srcId="{D9DE0E87-5AA2-45E0-A2CA-08AF97B9B650}" destId="{BA0E8628-E9AD-4431-AEA3-0571941E62F7}" srcOrd="0" destOrd="0" presId="urn:microsoft.com/office/officeart/2005/8/layout/hList1"/>
    <dgm:cxn modelId="{8CE17AD0-959F-4750-94CB-7863DEA57DA0}" type="presOf" srcId="{BADEB710-B07B-446B-A6BB-7C1F84B285C3}" destId="{3B09B916-748E-4721-9AB6-B0BD43C70666}" srcOrd="0" destOrd="0" presId="urn:microsoft.com/office/officeart/2005/8/layout/hList1"/>
    <dgm:cxn modelId="{054C3ED1-D09B-4F9B-8EBF-20B392C4CEC4}" type="presOf" srcId="{A3632EFD-6DFD-4B16-8589-0111F6211F0C}" destId="{88C49418-4F7E-42DC-B30A-A574A90481C4}" srcOrd="0" destOrd="0" presId="urn:microsoft.com/office/officeart/2005/8/layout/hList1"/>
    <dgm:cxn modelId="{5D5F9CD8-E7EF-4B44-AAE8-4A8A4F19A9DC}" srcId="{DCEC2F6C-70FC-4E36-8805-62AB5ECE7166}" destId="{1B1CDF78-F75C-462F-AC85-FE0402621A03}" srcOrd="1" destOrd="0" parTransId="{588E1072-3A43-4742-B4FE-1BA6C397B75B}" sibTransId="{F70D9D5F-2B97-4BD1-AE13-79C80D292C9B}"/>
    <dgm:cxn modelId="{2D5CD1E2-3CAA-4CC0-B2CA-2AAB7760882C}" srcId="{1B1CDF78-F75C-462F-AC85-FE0402621A03}" destId="{21B83B49-5904-4507-B539-EB768CDB7340}" srcOrd="0" destOrd="0" parTransId="{F4BC1915-1CFA-48F4-AADB-7550D6CEC996}" sibTransId="{FC0038B4-41A8-4F9F-A2B8-A5456AD5D13F}"/>
    <dgm:cxn modelId="{8245D3EE-D064-4676-8803-3A6C4AD3C223}" srcId="{2A60A4BF-9CF1-483F-944E-9D9C37671692}" destId="{075EA509-E72E-49BA-8559-FB8A0556A428}" srcOrd="0" destOrd="0" parTransId="{C0B9BCBB-F800-4F12-A937-7A46E2DA64AC}" sibTransId="{23D5C00F-68EB-481B-97EE-1D86E8C7683A}"/>
    <dgm:cxn modelId="{E8B8CCF6-1812-4D58-AAAC-17BFE69C2C73}" type="presOf" srcId="{2A60A4BF-9CF1-483F-944E-9D9C37671692}" destId="{20F22F58-21DB-4E64-A889-048E2BDD1346}" srcOrd="0" destOrd="0" presId="urn:microsoft.com/office/officeart/2005/8/layout/hList1"/>
    <dgm:cxn modelId="{2BBAB040-E42A-4008-91F3-0B0DE004D847}" type="presParOf" srcId="{CAF2E44D-D503-481B-84A2-18CCB7F3CE08}" destId="{98288215-42C7-4838-B8BB-4179460C3501}" srcOrd="0" destOrd="0" presId="urn:microsoft.com/office/officeart/2005/8/layout/hList1"/>
    <dgm:cxn modelId="{3D201C18-4FCA-445E-A602-A611E5E862D9}" type="presParOf" srcId="{98288215-42C7-4838-B8BB-4179460C3501}" destId="{88C49418-4F7E-42DC-B30A-A574A90481C4}" srcOrd="0" destOrd="0" presId="urn:microsoft.com/office/officeart/2005/8/layout/hList1"/>
    <dgm:cxn modelId="{5AE25653-3EB5-41DB-A41E-EE6B3E8AED1F}" type="presParOf" srcId="{98288215-42C7-4838-B8BB-4179460C3501}" destId="{157150FE-FCAE-4255-9705-25D978E602D3}" srcOrd="1" destOrd="0" presId="urn:microsoft.com/office/officeart/2005/8/layout/hList1"/>
    <dgm:cxn modelId="{F04999F8-9DD6-421E-9720-8ACBE3CAEB96}" type="presParOf" srcId="{CAF2E44D-D503-481B-84A2-18CCB7F3CE08}" destId="{DC860BBB-D356-4F1A-A510-8E5104E69E6E}" srcOrd="1" destOrd="0" presId="urn:microsoft.com/office/officeart/2005/8/layout/hList1"/>
    <dgm:cxn modelId="{76D7243C-9AA7-403B-AF56-FE5462C20748}" type="presParOf" srcId="{CAF2E44D-D503-481B-84A2-18CCB7F3CE08}" destId="{FE525912-83A0-46C5-B9BE-38C7BA778804}" srcOrd="2" destOrd="0" presId="urn:microsoft.com/office/officeart/2005/8/layout/hList1"/>
    <dgm:cxn modelId="{F30CCBA8-9ACC-4377-BDB6-9FC640C10EFC}" type="presParOf" srcId="{FE525912-83A0-46C5-B9BE-38C7BA778804}" destId="{65A15338-6957-4E64-86E7-E65141A43D57}" srcOrd="0" destOrd="0" presId="urn:microsoft.com/office/officeart/2005/8/layout/hList1"/>
    <dgm:cxn modelId="{8C79E6EE-FF41-4FEC-9A4C-1B466431EE6D}" type="presParOf" srcId="{FE525912-83A0-46C5-B9BE-38C7BA778804}" destId="{39826393-02A8-4887-BE9C-89763EAC22DA}" srcOrd="1" destOrd="0" presId="urn:microsoft.com/office/officeart/2005/8/layout/hList1"/>
    <dgm:cxn modelId="{BF835E39-984F-412C-85CA-71695BD05DCA}" type="presParOf" srcId="{CAF2E44D-D503-481B-84A2-18CCB7F3CE08}" destId="{92F65898-C015-418B-8995-29B062584DAF}" srcOrd="3" destOrd="0" presId="urn:microsoft.com/office/officeart/2005/8/layout/hList1"/>
    <dgm:cxn modelId="{B92D6EDA-4D8E-43BF-8033-F64A6145C68E}" type="presParOf" srcId="{CAF2E44D-D503-481B-84A2-18CCB7F3CE08}" destId="{DBC9F079-4CF6-4263-9D36-464B40649B7C}" srcOrd="4" destOrd="0" presId="urn:microsoft.com/office/officeart/2005/8/layout/hList1"/>
    <dgm:cxn modelId="{2710ED8D-9D39-4020-8195-732890476834}" type="presParOf" srcId="{DBC9F079-4CF6-4263-9D36-464B40649B7C}" destId="{94DE72E8-1AF7-4F6C-9050-C989F574521E}" srcOrd="0" destOrd="0" presId="urn:microsoft.com/office/officeart/2005/8/layout/hList1"/>
    <dgm:cxn modelId="{622C95FC-3CCC-427E-BC5A-8115901F4BCA}" type="presParOf" srcId="{DBC9F079-4CF6-4263-9D36-464B40649B7C}" destId="{42AFC0B6-75BC-44F9-96E5-A6BB3F745276}" srcOrd="1" destOrd="0" presId="urn:microsoft.com/office/officeart/2005/8/layout/hList1"/>
    <dgm:cxn modelId="{F8240E0E-DBC0-4FB9-9517-F7A798A8F876}" type="presParOf" srcId="{CAF2E44D-D503-481B-84A2-18CCB7F3CE08}" destId="{6CA470AF-6935-488B-91A4-1AC36808B7FF}" srcOrd="5" destOrd="0" presId="urn:microsoft.com/office/officeart/2005/8/layout/hList1"/>
    <dgm:cxn modelId="{30F1B980-0248-40F2-81E4-69EAB43DC32E}" type="presParOf" srcId="{CAF2E44D-D503-481B-84A2-18CCB7F3CE08}" destId="{68D2E89A-BA50-47FF-A0BA-148C7DDA1C82}" srcOrd="6" destOrd="0" presId="urn:microsoft.com/office/officeart/2005/8/layout/hList1"/>
    <dgm:cxn modelId="{FAD153D9-DDA9-46E8-8E5E-466197AF7D98}" type="presParOf" srcId="{68D2E89A-BA50-47FF-A0BA-148C7DDA1C82}" destId="{2A891770-E429-4E57-B758-FACD4AAF3F18}" srcOrd="0" destOrd="0" presId="urn:microsoft.com/office/officeart/2005/8/layout/hList1"/>
    <dgm:cxn modelId="{3EA1EECC-38AC-49DF-B20D-0A174894F1B2}" type="presParOf" srcId="{68D2E89A-BA50-47FF-A0BA-148C7DDA1C82}" destId="{3B09B916-748E-4721-9AB6-B0BD43C70666}" srcOrd="1" destOrd="0" presId="urn:microsoft.com/office/officeart/2005/8/layout/hList1"/>
    <dgm:cxn modelId="{39330624-327F-4115-89DF-3FD2F369F832}" type="presParOf" srcId="{CAF2E44D-D503-481B-84A2-18CCB7F3CE08}" destId="{C9B71465-DB08-446F-B7DA-68271BF65833}" srcOrd="7" destOrd="0" presId="urn:microsoft.com/office/officeart/2005/8/layout/hList1"/>
    <dgm:cxn modelId="{C7B136D2-FC3D-42A2-962B-3725E34BE290}" type="presParOf" srcId="{CAF2E44D-D503-481B-84A2-18CCB7F3CE08}" destId="{12F6B94B-5B64-4474-A57B-A421DFEFE493}" srcOrd="8" destOrd="0" presId="urn:microsoft.com/office/officeart/2005/8/layout/hList1"/>
    <dgm:cxn modelId="{72E2C892-A322-45A9-862B-1ABFD12A45A2}" type="presParOf" srcId="{12F6B94B-5B64-4474-A57B-A421DFEFE493}" destId="{BA0E8628-E9AD-4431-AEA3-0571941E62F7}" srcOrd="0" destOrd="0" presId="urn:microsoft.com/office/officeart/2005/8/layout/hList1"/>
    <dgm:cxn modelId="{F1AF2BB7-E3D8-4B57-A1BE-363AF12E7F39}" type="presParOf" srcId="{12F6B94B-5B64-4474-A57B-A421DFEFE493}" destId="{0CF5DEB4-818E-4AF4-9234-51110E29AF6E}" srcOrd="1" destOrd="0" presId="urn:microsoft.com/office/officeart/2005/8/layout/hList1"/>
    <dgm:cxn modelId="{0057AB62-ABB8-49E1-83BD-4155A6F66F15}" type="presParOf" srcId="{CAF2E44D-D503-481B-84A2-18CCB7F3CE08}" destId="{56A18324-0830-4FD3-93C3-1195B9D76714}" srcOrd="9" destOrd="0" presId="urn:microsoft.com/office/officeart/2005/8/layout/hList1"/>
    <dgm:cxn modelId="{B80DE151-F933-4806-AC7D-A23AC7E80256}" type="presParOf" srcId="{CAF2E44D-D503-481B-84A2-18CCB7F3CE08}" destId="{B438E587-C379-48C2-BC4B-0D2636346DE8}" srcOrd="10" destOrd="0" presId="urn:microsoft.com/office/officeart/2005/8/layout/hList1"/>
    <dgm:cxn modelId="{4B3DE1EB-1515-4A63-BB94-4EB3DFE26993}" type="presParOf" srcId="{B438E587-C379-48C2-BC4B-0D2636346DE8}" destId="{20F22F58-21DB-4E64-A889-048E2BDD1346}" srcOrd="0" destOrd="0" presId="urn:microsoft.com/office/officeart/2005/8/layout/hList1"/>
    <dgm:cxn modelId="{7FE7E299-6473-442F-B285-BD243E9E9699}" type="presParOf" srcId="{B438E587-C379-48C2-BC4B-0D2636346DE8}" destId="{D5D9B3E8-F66C-4B7D-B267-0C9B93B0BF46}" srcOrd="1" destOrd="0" presId="urn:microsoft.com/office/officeart/2005/8/layout/hList1"/>
    <dgm:cxn modelId="{6C53A0F0-1429-47D3-ABF5-61D4ED521B43}" type="presParOf" srcId="{CAF2E44D-D503-481B-84A2-18CCB7F3CE08}" destId="{567C7B9A-51CD-45E5-9126-81D11C1169E3}" srcOrd="11" destOrd="0" presId="urn:microsoft.com/office/officeart/2005/8/layout/hList1"/>
    <dgm:cxn modelId="{1D7CE5E6-4413-4E01-9934-7783E50288BA}" type="presParOf" srcId="{CAF2E44D-D503-481B-84A2-18CCB7F3CE08}" destId="{3421362B-B411-43A0-AB9F-F5A5064E93E9}" srcOrd="12" destOrd="0" presId="urn:microsoft.com/office/officeart/2005/8/layout/hList1"/>
    <dgm:cxn modelId="{8E55FE80-4DA7-47BD-BD18-6D79E0B27763}" type="presParOf" srcId="{3421362B-B411-43A0-AB9F-F5A5064E93E9}" destId="{6DA77999-7D1F-4E72-B297-DD9B4689680A}" srcOrd="0" destOrd="0" presId="urn:microsoft.com/office/officeart/2005/8/layout/hList1"/>
    <dgm:cxn modelId="{C0AEFE72-FB4D-4EAD-A313-7C1CB98E2595}" type="presParOf" srcId="{3421362B-B411-43A0-AB9F-F5A5064E93E9}" destId="{AFE16911-85B4-4DEC-B99F-25F6DDF8DC7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83B886-AE84-8C45-9369-A809E359C45E}" type="doc">
      <dgm:prSet loTypeId="urn:microsoft.com/office/officeart/2009/3/layout/DescendingProcess" loCatId="" qsTypeId="urn:microsoft.com/office/officeart/2005/8/quickstyle/simple2" qsCatId="simple" csTypeId="urn:microsoft.com/office/officeart/2005/8/colors/accent2_4" csCatId="accent2" phldr="1"/>
      <dgm:spPr/>
      <dgm:t>
        <a:bodyPr/>
        <a:lstStyle/>
        <a:p>
          <a:endParaRPr lang="zh-CN" altLang="en-US"/>
        </a:p>
      </dgm:t>
    </dgm:pt>
    <dgm:pt modelId="{9ADECFCE-7AB6-FC42-91CA-6537397109AF}">
      <dgm:prSet phldrT="[文本]" custT="1"/>
      <dgm:spPr/>
      <dgm:t>
        <a:bodyPr/>
        <a:lstStyle/>
        <a:p>
          <a:r>
            <a:rPr lang="zh-CN" altLang="en-US" sz="1800" dirty="0"/>
            <a:t>需求分析与定义</a:t>
          </a:r>
        </a:p>
      </dgm:t>
    </dgm:pt>
    <dgm:pt modelId="{10B181F3-C816-7A43-8C38-E81312750FBF}" type="parTrans" cxnId="{93F3FFAE-533E-6141-A3B3-478E78453755}">
      <dgm:prSet/>
      <dgm:spPr/>
      <dgm:t>
        <a:bodyPr/>
        <a:lstStyle/>
        <a:p>
          <a:endParaRPr lang="zh-CN" altLang="en-US"/>
        </a:p>
      </dgm:t>
    </dgm:pt>
    <dgm:pt modelId="{1860DF1F-DE63-524C-839D-D27FD01F8CBB}" type="sibTrans" cxnId="{93F3FFAE-533E-6141-A3B3-478E78453755}">
      <dgm:prSet/>
      <dgm:spPr/>
      <dgm:t>
        <a:bodyPr/>
        <a:lstStyle/>
        <a:p>
          <a:endParaRPr lang="zh-CN" altLang="en-US"/>
        </a:p>
      </dgm:t>
    </dgm:pt>
    <dgm:pt modelId="{7D3882D9-70F7-D34B-8991-C6D9D012DD21}">
      <dgm:prSet phldrT="[文本]" custT="1"/>
      <dgm:spPr/>
      <dgm:t>
        <a:bodyPr/>
        <a:lstStyle/>
        <a:p>
          <a:r>
            <a:rPr lang="zh-CN" altLang="en-US" sz="1800" dirty="0"/>
            <a:t>软件设计</a:t>
          </a:r>
        </a:p>
      </dgm:t>
    </dgm:pt>
    <dgm:pt modelId="{D2EB5F39-0094-9F4F-AD97-D4040801FE54}" type="parTrans" cxnId="{8F2E3F39-22EA-8F46-8B61-B4FFD3EB9810}">
      <dgm:prSet/>
      <dgm:spPr/>
      <dgm:t>
        <a:bodyPr/>
        <a:lstStyle/>
        <a:p>
          <a:endParaRPr lang="zh-CN" altLang="en-US"/>
        </a:p>
      </dgm:t>
    </dgm:pt>
    <dgm:pt modelId="{375E9008-73D6-CB4C-9FB4-FE83EBB297EC}" type="sibTrans" cxnId="{8F2E3F39-22EA-8F46-8B61-B4FFD3EB9810}">
      <dgm:prSet/>
      <dgm:spPr/>
      <dgm:t>
        <a:bodyPr/>
        <a:lstStyle/>
        <a:p>
          <a:endParaRPr lang="zh-CN" altLang="en-US"/>
        </a:p>
      </dgm:t>
    </dgm:pt>
    <dgm:pt modelId="{768B8508-8081-4F45-A09B-A156FB5B16DA}">
      <dgm:prSet phldrT="[文本]" custT="1"/>
      <dgm:spPr/>
      <dgm:t>
        <a:bodyPr/>
        <a:lstStyle/>
        <a:p>
          <a:r>
            <a:rPr lang="zh-CN" altLang="en-US" sz="1800" dirty="0"/>
            <a:t>编码实现</a:t>
          </a:r>
        </a:p>
      </dgm:t>
    </dgm:pt>
    <dgm:pt modelId="{D5E42931-3FD4-0649-A9E5-644AC6208222}" type="parTrans" cxnId="{E3F74A5C-A6E0-7D48-8225-4AE430496D14}">
      <dgm:prSet/>
      <dgm:spPr/>
      <dgm:t>
        <a:bodyPr/>
        <a:lstStyle/>
        <a:p>
          <a:endParaRPr lang="zh-CN" altLang="en-US"/>
        </a:p>
      </dgm:t>
    </dgm:pt>
    <dgm:pt modelId="{B4EC09A4-4C04-7049-8752-AED1C222DBCD}" type="sibTrans" cxnId="{E3F74A5C-A6E0-7D48-8225-4AE430496D14}">
      <dgm:prSet/>
      <dgm:spPr/>
      <dgm:t>
        <a:bodyPr/>
        <a:lstStyle/>
        <a:p>
          <a:endParaRPr lang="zh-CN" altLang="en-US"/>
        </a:p>
      </dgm:t>
    </dgm:pt>
    <dgm:pt modelId="{23901DD1-ED8B-1D47-AF71-1A85B3876802}">
      <dgm:prSet phldrT="[文本]" custT="1"/>
      <dgm:spPr/>
      <dgm:t>
        <a:bodyPr/>
        <a:lstStyle/>
        <a:p>
          <a:r>
            <a:rPr lang="zh-CN" altLang="en-US" sz="1800" dirty="0"/>
            <a:t>软件测试</a:t>
          </a:r>
        </a:p>
      </dgm:t>
    </dgm:pt>
    <dgm:pt modelId="{3275CE6E-FDE0-4F4B-8CEC-AB6A68F55E4E}" type="parTrans" cxnId="{EAC94E5E-9075-224C-AF28-6D634A1240DE}">
      <dgm:prSet/>
      <dgm:spPr/>
      <dgm:t>
        <a:bodyPr/>
        <a:lstStyle/>
        <a:p>
          <a:endParaRPr lang="zh-CN" altLang="en-US"/>
        </a:p>
      </dgm:t>
    </dgm:pt>
    <dgm:pt modelId="{1978DE24-76B8-2145-ACF1-A91D5F7C65EB}" type="sibTrans" cxnId="{EAC94E5E-9075-224C-AF28-6D634A1240DE}">
      <dgm:prSet/>
      <dgm:spPr/>
      <dgm:t>
        <a:bodyPr/>
        <a:lstStyle/>
        <a:p>
          <a:endParaRPr lang="zh-CN" altLang="en-US"/>
        </a:p>
      </dgm:t>
    </dgm:pt>
    <dgm:pt modelId="{B3101807-D67E-C143-A4BB-C49B6B93BE5B}">
      <dgm:prSet phldrT="[文本]" custT="1"/>
      <dgm:spPr/>
      <dgm:t>
        <a:bodyPr/>
        <a:lstStyle/>
        <a:p>
          <a:r>
            <a:rPr lang="zh-CN" altLang="en-US" sz="1800" dirty="0"/>
            <a:t>软件交付与维</a:t>
          </a:r>
          <a:r>
            <a:rPr lang="zh-CN" altLang="en-US" sz="2000" dirty="0"/>
            <a:t>护</a:t>
          </a:r>
        </a:p>
      </dgm:t>
    </dgm:pt>
    <dgm:pt modelId="{06CA5639-57FE-1146-9BD2-E08C43B9CD7F}" type="parTrans" cxnId="{1F1FFE64-4CCD-0544-93BA-0056305F2DD2}">
      <dgm:prSet/>
      <dgm:spPr/>
      <dgm:t>
        <a:bodyPr/>
        <a:lstStyle/>
        <a:p>
          <a:endParaRPr lang="zh-CN" altLang="en-US"/>
        </a:p>
      </dgm:t>
    </dgm:pt>
    <dgm:pt modelId="{DCEB08DC-3CA6-EB46-B35D-DEB08A360F5D}" type="sibTrans" cxnId="{1F1FFE64-4CCD-0544-93BA-0056305F2DD2}">
      <dgm:prSet/>
      <dgm:spPr/>
      <dgm:t>
        <a:bodyPr/>
        <a:lstStyle/>
        <a:p>
          <a:endParaRPr lang="zh-CN" altLang="en-US"/>
        </a:p>
      </dgm:t>
    </dgm:pt>
    <dgm:pt modelId="{7F8D37DA-6519-E44B-B921-4709B53008FF}" type="pres">
      <dgm:prSet presAssocID="{1E83B886-AE84-8C45-9369-A809E359C45E}" presName="Name0" presStyleCnt="0">
        <dgm:presLayoutVars>
          <dgm:chMax val="7"/>
          <dgm:chPref val="5"/>
        </dgm:presLayoutVars>
      </dgm:prSet>
      <dgm:spPr/>
    </dgm:pt>
    <dgm:pt modelId="{39328BBF-56D1-D84B-BFBC-2177E516EFBD}" type="pres">
      <dgm:prSet presAssocID="{1E83B886-AE84-8C45-9369-A809E359C45E}" presName="arrowNode" presStyleLbl="node1" presStyleIdx="0" presStyleCnt="1"/>
      <dgm:spPr/>
    </dgm:pt>
    <dgm:pt modelId="{1E4C1251-A65C-F64C-A2C9-A815BB66749B}" type="pres">
      <dgm:prSet presAssocID="{9ADECFCE-7AB6-FC42-91CA-6537397109AF}" presName="txNode1" presStyleLbl="revTx" presStyleIdx="0" presStyleCnt="5">
        <dgm:presLayoutVars>
          <dgm:bulletEnabled val="1"/>
        </dgm:presLayoutVars>
      </dgm:prSet>
      <dgm:spPr/>
    </dgm:pt>
    <dgm:pt modelId="{DD10CB5D-3D43-E747-A891-76D6A77BFC15}" type="pres">
      <dgm:prSet presAssocID="{7D3882D9-70F7-D34B-8991-C6D9D012DD21}" presName="txNode2" presStyleLbl="revTx" presStyleIdx="1" presStyleCnt="5">
        <dgm:presLayoutVars>
          <dgm:bulletEnabled val="1"/>
        </dgm:presLayoutVars>
      </dgm:prSet>
      <dgm:spPr/>
    </dgm:pt>
    <dgm:pt modelId="{47713B83-22F6-004B-B5A2-27E793807C2D}" type="pres">
      <dgm:prSet presAssocID="{375E9008-73D6-CB4C-9FB4-FE83EBB297EC}" presName="dotNode2" presStyleCnt="0"/>
      <dgm:spPr/>
    </dgm:pt>
    <dgm:pt modelId="{5230D919-2487-8949-BC4D-C372EF09AE47}" type="pres">
      <dgm:prSet presAssocID="{375E9008-73D6-CB4C-9FB4-FE83EBB297EC}" presName="dotRepeatNode" presStyleLbl="fgShp" presStyleIdx="0" presStyleCnt="3"/>
      <dgm:spPr/>
    </dgm:pt>
    <dgm:pt modelId="{FF5DEDEA-C775-114F-8142-3CF96D82C8F6}" type="pres">
      <dgm:prSet presAssocID="{768B8508-8081-4F45-A09B-A156FB5B16DA}" presName="txNode3" presStyleLbl="revTx" presStyleIdx="2" presStyleCnt="5">
        <dgm:presLayoutVars>
          <dgm:bulletEnabled val="1"/>
        </dgm:presLayoutVars>
      </dgm:prSet>
      <dgm:spPr/>
    </dgm:pt>
    <dgm:pt modelId="{B2EEB3DE-9AC5-AA43-9BB7-DB013B2461AD}" type="pres">
      <dgm:prSet presAssocID="{B4EC09A4-4C04-7049-8752-AED1C222DBCD}" presName="dotNode3" presStyleCnt="0"/>
      <dgm:spPr/>
    </dgm:pt>
    <dgm:pt modelId="{DBCC3802-DA26-3E40-BB3A-4E6FA804B7CF}" type="pres">
      <dgm:prSet presAssocID="{B4EC09A4-4C04-7049-8752-AED1C222DBCD}" presName="dotRepeatNode" presStyleLbl="fgShp" presStyleIdx="1" presStyleCnt="3"/>
      <dgm:spPr/>
    </dgm:pt>
    <dgm:pt modelId="{C45519AB-84F3-9A47-946D-AC68DD160D31}" type="pres">
      <dgm:prSet presAssocID="{23901DD1-ED8B-1D47-AF71-1A85B3876802}" presName="txNode4" presStyleLbl="revTx" presStyleIdx="3" presStyleCnt="5">
        <dgm:presLayoutVars>
          <dgm:bulletEnabled val="1"/>
        </dgm:presLayoutVars>
      </dgm:prSet>
      <dgm:spPr/>
    </dgm:pt>
    <dgm:pt modelId="{EA2201D0-5FAB-5045-9397-E40EA22CF655}" type="pres">
      <dgm:prSet presAssocID="{1978DE24-76B8-2145-ACF1-A91D5F7C65EB}" presName="dotNode4" presStyleCnt="0"/>
      <dgm:spPr/>
    </dgm:pt>
    <dgm:pt modelId="{C1EBE3AA-E844-0842-A48A-A9D33980BA29}" type="pres">
      <dgm:prSet presAssocID="{1978DE24-76B8-2145-ACF1-A91D5F7C65EB}" presName="dotRepeatNode" presStyleLbl="fgShp" presStyleIdx="2" presStyleCnt="3"/>
      <dgm:spPr/>
    </dgm:pt>
    <dgm:pt modelId="{2967A270-F494-2549-8F42-4BD6D4CD94E6}" type="pres">
      <dgm:prSet presAssocID="{B3101807-D67E-C143-A4BB-C49B6B93BE5B}" presName="txNode5" presStyleLbl="revTx" presStyleIdx="4" presStyleCnt="5">
        <dgm:presLayoutVars>
          <dgm:bulletEnabled val="1"/>
        </dgm:presLayoutVars>
      </dgm:prSet>
      <dgm:spPr/>
    </dgm:pt>
  </dgm:ptLst>
  <dgm:cxnLst>
    <dgm:cxn modelId="{57FBC303-C8F1-D341-964D-AC28F5B64619}" type="presOf" srcId="{B3101807-D67E-C143-A4BB-C49B6B93BE5B}" destId="{2967A270-F494-2549-8F42-4BD6D4CD94E6}" srcOrd="0" destOrd="0" presId="urn:microsoft.com/office/officeart/2009/3/layout/DescendingProcess"/>
    <dgm:cxn modelId="{FA04A60D-2185-7348-BD2E-40C99A5C4909}" type="presOf" srcId="{7D3882D9-70F7-D34B-8991-C6D9D012DD21}" destId="{DD10CB5D-3D43-E747-A891-76D6A77BFC15}" srcOrd="0" destOrd="0" presId="urn:microsoft.com/office/officeart/2009/3/layout/DescendingProcess"/>
    <dgm:cxn modelId="{6744F729-B4F7-B747-8D7F-E210ECEB3D54}" type="presOf" srcId="{23901DD1-ED8B-1D47-AF71-1A85B3876802}" destId="{C45519AB-84F3-9A47-946D-AC68DD160D31}" srcOrd="0" destOrd="0" presId="urn:microsoft.com/office/officeart/2009/3/layout/DescendingProcess"/>
    <dgm:cxn modelId="{8F2E3F39-22EA-8F46-8B61-B4FFD3EB9810}" srcId="{1E83B886-AE84-8C45-9369-A809E359C45E}" destId="{7D3882D9-70F7-D34B-8991-C6D9D012DD21}" srcOrd="1" destOrd="0" parTransId="{D2EB5F39-0094-9F4F-AD97-D4040801FE54}" sibTransId="{375E9008-73D6-CB4C-9FB4-FE83EBB297EC}"/>
    <dgm:cxn modelId="{E3F74A5C-A6E0-7D48-8225-4AE430496D14}" srcId="{1E83B886-AE84-8C45-9369-A809E359C45E}" destId="{768B8508-8081-4F45-A09B-A156FB5B16DA}" srcOrd="2" destOrd="0" parTransId="{D5E42931-3FD4-0649-A9E5-644AC6208222}" sibTransId="{B4EC09A4-4C04-7049-8752-AED1C222DBCD}"/>
    <dgm:cxn modelId="{EAC94E5E-9075-224C-AF28-6D634A1240DE}" srcId="{1E83B886-AE84-8C45-9369-A809E359C45E}" destId="{23901DD1-ED8B-1D47-AF71-1A85B3876802}" srcOrd="3" destOrd="0" parTransId="{3275CE6E-FDE0-4F4B-8CEC-AB6A68F55E4E}" sibTransId="{1978DE24-76B8-2145-ACF1-A91D5F7C65EB}"/>
    <dgm:cxn modelId="{1F1FFE64-4CCD-0544-93BA-0056305F2DD2}" srcId="{1E83B886-AE84-8C45-9369-A809E359C45E}" destId="{B3101807-D67E-C143-A4BB-C49B6B93BE5B}" srcOrd="4" destOrd="0" parTransId="{06CA5639-57FE-1146-9BD2-E08C43B9CD7F}" sibTransId="{DCEB08DC-3CA6-EB46-B35D-DEB08A360F5D}"/>
    <dgm:cxn modelId="{EE56D275-C45A-964A-832E-B16CC5836630}" type="presOf" srcId="{1978DE24-76B8-2145-ACF1-A91D5F7C65EB}" destId="{C1EBE3AA-E844-0842-A48A-A9D33980BA29}" srcOrd="0" destOrd="0" presId="urn:microsoft.com/office/officeart/2009/3/layout/DescendingProcess"/>
    <dgm:cxn modelId="{F68E9B94-C863-A54D-B320-818878026670}" type="presOf" srcId="{768B8508-8081-4F45-A09B-A156FB5B16DA}" destId="{FF5DEDEA-C775-114F-8142-3CF96D82C8F6}" srcOrd="0" destOrd="0" presId="urn:microsoft.com/office/officeart/2009/3/layout/DescendingProcess"/>
    <dgm:cxn modelId="{69743AAA-0803-AC4F-BB7E-FB274ABF5AC1}" type="presOf" srcId="{9ADECFCE-7AB6-FC42-91CA-6537397109AF}" destId="{1E4C1251-A65C-F64C-A2C9-A815BB66749B}" srcOrd="0" destOrd="0" presId="urn:microsoft.com/office/officeart/2009/3/layout/DescendingProcess"/>
    <dgm:cxn modelId="{93F3FFAE-533E-6141-A3B3-478E78453755}" srcId="{1E83B886-AE84-8C45-9369-A809E359C45E}" destId="{9ADECFCE-7AB6-FC42-91CA-6537397109AF}" srcOrd="0" destOrd="0" parTransId="{10B181F3-C816-7A43-8C38-E81312750FBF}" sibTransId="{1860DF1F-DE63-524C-839D-D27FD01F8CBB}"/>
    <dgm:cxn modelId="{BDD32ECF-C4FC-2C4B-BA2E-CA68A0E2C884}" type="presOf" srcId="{B4EC09A4-4C04-7049-8752-AED1C222DBCD}" destId="{DBCC3802-DA26-3E40-BB3A-4E6FA804B7CF}" srcOrd="0" destOrd="0" presId="urn:microsoft.com/office/officeart/2009/3/layout/DescendingProcess"/>
    <dgm:cxn modelId="{35DC6CDA-59CD-AC4D-9FDA-CD1EE147396F}" type="presOf" srcId="{375E9008-73D6-CB4C-9FB4-FE83EBB297EC}" destId="{5230D919-2487-8949-BC4D-C372EF09AE47}" srcOrd="0" destOrd="0" presId="urn:microsoft.com/office/officeart/2009/3/layout/DescendingProcess"/>
    <dgm:cxn modelId="{77E334FB-5FE6-834D-A010-1AEDDE71CAF6}" type="presOf" srcId="{1E83B886-AE84-8C45-9369-A809E359C45E}" destId="{7F8D37DA-6519-E44B-B921-4709B53008FF}" srcOrd="0" destOrd="0" presId="urn:microsoft.com/office/officeart/2009/3/layout/DescendingProcess"/>
    <dgm:cxn modelId="{82E31657-A06D-F24B-BA74-676759466EAA}" type="presParOf" srcId="{7F8D37DA-6519-E44B-B921-4709B53008FF}" destId="{39328BBF-56D1-D84B-BFBC-2177E516EFBD}" srcOrd="0" destOrd="0" presId="urn:microsoft.com/office/officeart/2009/3/layout/DescendingProcess"/>
    <dgm:cxn modelId="{6844A86F-941E-1745-BCEF-96CE30632EB1}" type="presParOf" srcId="{7F8D37DA-6519-E44B-B921-4709B53008FF}" destId="{1E4C1251-A65C-F64C-A2C9-A815BB66749B}" srcOrd="1" destOrd="0" presId="urn:microsoft.com/office/officeart/2009/3/layout/DescendingProcess"/>
    <dgm:cxn modelId="{203C64E9-7C67-404B-B89C-E0B08199A489}" type="presParOf" srcId="{7F8D37DA-6519-E44B-B921-4709B53008FF}" destId="{DD10CB5D-3D43-E747-A891-76D6A77BFC15}" srcOrd="2" destOrd="0" presId="urn:microsoft.com/office/officeart/2009/3/layout/DescendingProcess"/>
    <dgm:cxn modelId="{8893563A-BFD3-F349-9C31-81E30BBB3C1E}" type="presParOf" srcId="{7F8D37DA-6519-E44B-B921-4709B53008FF}" destId="{47713B83-22F6-004B-B5A2-27E793807C2D}" srcOrd="3" destOrd="0" presId="urn:microsoft.com/office/officeart/2009/3/layout/DescendingProcess"/>
    <dgm:cxn modelId="{F26580F6-F3C8-0B48-829B-034AFA18F8F4}" type="presParOf" srcId="{47713B83-22F6-004B-B5A2-27E793807C2D}" destId="{5230D919-2487-8949-BC4D-C372EF09AE47}" srcOrd="0" destOrd="0" presId="urn:microsoft.com/office/officeart/2009/3/layout/DescendingProcess"/>
    <dgm:cxn modelId="{17CB8C26-1A00-654A-870A-F6EB503337AA}" type="presParOf" srcId="{7F8D37DA-6519-E44B-B921-4709B53008FF}" destId="{FF5DEDEA-C775-114F-8142-3CF96D82C8F6}" srcOrd="4" destOrd="0" presId="urn:microsoft.com/office/officeart/2009/3/layout/DescendingProcess"/>
    <dgm:cxn modelId="{AAC7DD13-E429-B746-A6AD-1318CAFFCB89}" type="presParOf" srcId="{7F8D37DA-6519-E44B-B921-4709B53008FF}" destId="{B2EEB3DE-9AC5-AA43-9BB7-DB013B2461AD}" srcOrd="5" destOrd="0" presId="urn:microsoft.com/office/officeart/2009/3/layout/DescendingProcess"/>
    <dgm:cxn modelId="{A04A4460-950C-3246-9AFC-C4D61672AEED}" type="presParOf" srcId="{B2EEB3DE-9AC5-AA43-9BB7-DB013B2461AD}" destId="{DBCC3802-DA26-3E40-BB3A-4E6FA804B7CF}" srcOrd="0" destOrd="0" presId="urn:microsoft.com/office/officeart/2009/3/layout/DescendingProcess"/>
    <dgm:cxn modelId="{5D61DAF4-1F6A-184D-A742-84DB1E5B4D0F}" type="presParOf" srcId="{7F8D37DA-6519-E44B-B921-4709B53008FF}" destId="{C45519AB-84F3-9A47-946D-AC68DD160D31}" srcOrd="6" destOrd="0" presId="urn:microsoft.com/office/officeart/2009/3/layout/DescendingProcess"/>
    <dgm:cxn modelId="{8374DD48-BC22-A840-9C1F-A6D4536BF769}" type="presParOf" srcId="{7F8D37DA-6519-E44B-B921-4709B53008FF}" destId="{EA2201D0-5FAB-5045-9397-E40EA22CF655}" srcOrd="7" destOrd="0" presId="urn:microsoft.com/office/officeart/2009/3/layout/DescendingProcess"/>
    <dgm:cxn modelId="{B1F8BB6C-1AA7-644B-A31B-78511943AA83}" type="presParOf" srcId="{EA2201D0-5FAB-5045-9397-E40EA22CF655}" destId="{C1EBE3AA-E844-0842-A48A-A9D33980BA29}" srcOrd="0" destOrd="0" presId="urn:microsoft.com/office/officeart/2009/3/layout/DescendingProcess"/>
    <dgm:cxn modelId="{E7AF307D-F957-714D-BFC6-880095159987}" type="presParOf" srcId="{7F8D37DA-6519-E44B-B921-4709B53008FF}" destId="{2967A270-F494-2549-8F42-4BD6D4CD94E6}" srcOrd="8" destOrd="0" presId="urn:microsoft.com/office/officeart/2009/3/layout/DescendingProcess"/>
  </dgm:cxnLst>
  <dgm:bg>
    <a:noFill/>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B8B849-DCF2-9C4F-B447-F0D056CA7D7E}" type="doc">
      <dgm:prSet loTypeId="urn:microsoft.com/office/officeart/2005/8/layout/process3" loCatId="" qsTypeId="urn:microsoft.com/office/officeart/2005/8/quickstyle/simple1" qsCatId="simple" csTypeId="urn:microsoft.com/office/officeart/2005/8/colors/colorful1" csCatId="colorful" phldr="1"/>
      <dgm:spPr/>
      <dgm:t>
        <a:bodyPr/>
        <a:lstStyle/>
        <a:p>
          <a:endParaRPr lang="zh-CN" altLang="en-US"/>
        </a:p>
      </dgm:t>
    </dgm:pt>
    <dgm:pt modelId="{0A82182A-75B3-6D48-B354-3FBB0195B230}">
      <dgm:prSet phldrT="[文本]" custT="1"/>
      <dgm:spPr/>
      <dgm:t>
        <a:bodyPr/>
        <a:lstStyle/>
        <a:p>
          <a:r>
            <a:rPr lang="zh-CN" altLang="en-US" sz="2000" dirty="0"/>
            <a:t>沟通</a:t>
          </a:r>
        </a:p>
      </dgm:t>
    </dgm:pt>
    <dgm:pt modelId="{0F76F489-DDC6-FC4C-9BE0-2B880B48ADA4}" type="parTrans" cxnId="{02904F4E-DB24-2441-8B2E-61A94B90458D}">
      <dgm:prSet/>
      <dgm:spPr/>
      <dgm:t>
        <a:bodyPr/>
        <a:lstStyle/>
        <a:p>
          <a:endParaRPr lang="zh-CN" altLang="en-US"/>
        </a:p>
      </dgm:t>
    </dgm:pt>
    <dgm:pt modelId="{B5F0F4C0-75EC-104B-93B3-8B898450BF6B}" type="sibTrans" cxnId="{02904F4E-DB24-2441-8B2E-61A94B90458D}">
      <dgm:prSet/>
      <dgm:spPr/>
      <dgm:t>
        <a:bodyPr/>
        <a:lstStyle/>
        <a:p>
          <a:endParaRPr lang="zh-CN" altLang="en-US"/>
        </a:p>
      </dgm:t>
    </dgm:pt>
    <dgm:pt modelId="{C9CD6225-BBFC-154F-9243-5A4BACC9810E}">
      <dgm:prSet phldrT="[文本]" custT="1"/>
      <dgm:spPr/>
      <dgm:t>
        <a:bodyPr/>
        <a:lstStyle/>
        <a:p>
          <a:r>
            <a:rPr lang="zh-CN" altLang="en-US" sz="1600" dirty="0"/>
            <a:t>和客户及其他利益相关者的沟通与协作</a:t>
          </a:r>
        </a:p>
      </dgm:t>
    </dgm:pt>
    <dgm:pt modelId="{36ED5E9A-529C-B74E-A59B-F35370265F8A}" type="parTrans" cxnId="{271906AB-1FBE-C44B-B458-B0D5E8D79604}">
      <dgm:prSet/>
      <dgm:spPr/>
      <dgm:t>
        <a:bodyPr/>
        <a:lstStyle/>
        <a:p>
          <a:endParaRPr lang="zh-CN" altLang="en-US"/>
        </a:p>
      </dgm:t>
    </dgm:pt>
    <dgm:pt modelId="{220829F2-76E9-854D-B6AA-40064EF1D5B9}" type="sibTrans" cxnId="{271906AB-1FBE-C44B-B458-B0D5E8D79604}">
      <dgm:prSet/>
      <dgm:spPr/>
      <dgm:t>
        <a:bodyPr/>
        <a:lstStyle/>
        <a:p>
          <a:endParaRPr lang="zh-CN" altLang="en-US"/>
        </a:p>
      </dgm:t>
    </dgm:pt>
    <dgm:pt modelId="{08852645-10A1-5C4F-923D-3CC2C87A2373}">
      <dgm:prSet phldrT="[文本]" custT="1"/>
      <dgm:spPr/>
      <dgm:t>
        <a:bodyPr/>
        <a:lstStyle/>
        <a:p>
          <a:r>
            <a:rPr lang="zh-CN" altLang="en-US" sz="2000" dirty="0"/>
            <a:t>策划</a:t>
          </a:r>
        </a:p>
      </dgm:t>
    </dgm:pt>
    <dgm:pt modelId="{73225A20-428B-D54F-8D8D-294EE47449E0}" type="parTrans" cxnId="{383F3D1E-1B69-004D-827A-13610130261D}">
      <dgm:prSet/>
      <dgm:spPr/>
      <dgm:t>
        <a:bodyPr/>
        <a:lstStyle/>
        <a:p>
          <a:endParaRPr lang="zh-CN" altLang="en-US"/>
        </a:p>
      </dgm:t>
    </dgm:pt>
    <dgm:pt modelId="{81B4B8FE-9CD6-3747-A6D4-255A6F839265}" type="sibTrans" cxnId="{383F3D1E-1B69-004D-827A-13610130261D}">
      <dgm:prSet/>
      <dgm:spPr/>
      <dgm:t>
        <a:bodyPr/>
        <a:lstStyle/>
        <a:p>
          <a:endParaRPr lang="zh-CN" altLang="en-US"/>
        </a:p>
      </dgm:t>
    </dgm:pt>
    <dgm:pt modelId="{B544E54A-0B21-3543-B47A-099E77893410}">
      <dgm:prSet phldrT="[文本]" custT="1"/>
      <dgm:spPr/>
      <dgm:t>
        <a:bodyPr/>
        <a:lstStyle/>
        <a:p>
          <a:r>
            <a:rPr lang="zh-CN" altLang="en-US" sz="1600" dirty="0"/>
            <a:t>软件项目计划</a:t>
          </a:r>
        </a:p>
      </dgm:t>
    </dgm:pt>
    <dgm:pt modelId="{A8AE25DF-EFAA-9043-88A7-DEE111047828}" type="parTrans" cxnId="{8449211A-720A-9444-9ACD-3AA5E56AAD18}">
      <dgm:prSet/>
      <dgm:spPr/>
      <dgm:t>
        <a:bodyPr/>
        <a:lstStyle/>
        <a:p>
          <a:endParaRPr lang="zh-CN" altLang="en-US"/>
        </a:p>
      </dgm:t>
    </dgm:pt>
    <dgm:pt modelId="{BEF84639-B432-664C-AD37-878FBD76FBCA}" type="sibTrans" cxnId="{8449211A-720A-9444-9ACD-3AA5E56AAD18}">
      <dgm:prSet/>
      <dgm:spPr/>
      <dgm:t>
        <a:bodyPr/>
        <a:lstStyle/>
        <a:p>
          <a:endParaRPr lang="zh-CN" altLang="en-US"/>
        </a:p>
      </dgm:t>
    </dgm:pt>
    <dgm:pt modelId="{804D1E39-A87F-5D46-BCAA-F7F1891EFC9D}">
      <dgm:prSet phldrT="[文本]" custT="1"/>
      <dgm:spPr/>
      <dgm:t>
        <a:bodyPr/>
        <a:lstStyle/>
        <a:p>
          <a:r>
            <a:rPr lang="zh-CN" altLang="en-US" sz="2000" dirty="0"/>
            <a:t>建模</a:t>
          </a:r>
        </a:p>
      </dgm:t>
    </dgm:pt>
    <dgm:pt modelId="{EE3C5516-87D5-6B43-BFF1-4702B1626153}" type="parTrans" cxnId="{54DA293A-00A4-754C-8510-25D92FC70AC6}">
      <dgm:prSet/>
      <dgm:spPr/>
      <dgm:t>
        <a:bodyPr/>
        <a:lstStyle/>
        <a:p>
          <a:endParaRPr lang="zh-CN" altLang="en-US"/>
        </a:p>
      </dgm:t>
    </dgm:pt>
    <dgm:pt modelId="{4D666163-1BE1-D44D-A0F7-E5F7C899A5CF}" type="sibTrans" cxnId="{54DA293A-00A4-754C-8510-25D92FC70AC6}">
      <dgm:prSet/>
      <dgm:spPr/>
      <dgm:t>
        <a:bodyPr/>
        <a:lstStyle/>
        <a:p>
          <a:endParaRPr lang="zh-CN" altLang="en-US"/>
        </a:p>
      </dgm:t>
    </dgm:pt>
    <dgm:pt modelId="{0AA3E22D-3C04-4447-B8D7-D92CE828A60B}">
      <dgm:prSet phldrT="[文本]" custT="1"/>
      <dgm:spPr/>
      <dgm:t>
        <a:bodyPr/>
        <a:lstStyle/>
        <a:p>
          <a:r>
            <a:rPr lang="zh-CN" altLang="en-US" sz="1600" dirty="0"/>
            <a:t>体系结构</a:t>
          </a:r>
        </a:p>
      </dgm:t>
    </dgm:pt>
    <dgm:pt modelId="{013E1109-2E6E-1748-9A40-3ECECB3CEAD3}" type="parTrans" cxnId="{9591CCE9-4F46-CC4D-921A-5E8D911831B0}">
      <dgm:prSet/>
      <dgm:spPr/>
      <dgm:t>
        <a:bodyPr/>
        <a:lstStyle/>
        <a:p>
          <a:endParaRPr lang="zh-CN" altLang="en-US"/>
        </a:p>
      </dgm:t>
    </dgm:pt>
    <dgm:pt modelId="{E6F38847-2B2F-4D44-901A-A0BB6C750613}" type="sibTrans" cxnId="{9591CCE9-4F46-CC4D-921A-5E8D911831B0}">
      <dgm:prSet/>
      <dgm:spPr/>
      <dgm:t>
        <a:bodyPr/>
        <a:lstStyle/>
        <a:p>
          <a:endParaRPr lang="zh-CN" altLang="en-US"/>
        </a:p>
      </dgm:t>
    </dgm:pt>
    <dgm:pt modelId="{ECB2734F-824D-8645-983D-8726D09C09BD}">
      <dgm:prSet custT="1"/>
      <dgm:spPr/>
      <dgm:t>
        <a:bodyPr/>
        <a:lstStyle/>
        <a:p>
          <a:r>
            <a:rPr lang="zh-CN" altLang="en-US" sz="2000" dirty="0"/>
            <a:t>构建</a:t>
          </a:r>
        </a:p>
      </dgm:t>
    </dgm:pt>
    <dgm:pt modelId="{00CC9BD8-0556-5145-B842-C95616D9E8A3}" type="parTrans" cxnId="{D305EF0D-BE34-9E41-AC73-EA0892C464D7}">
      <dgm:prSet/>
      <dgm:spPr/>
      <dgm:t>
        <a:bodyPr/>
        <a:lstStyle/>
        <a:p>
          <a:endParaRPr lang="zh-CN" altLang="en-US"/>
        </a:p>
      </dgm:t>
    </dgm:pt>
    <dgm:pt modelId="{F04F60D1-4E25-5A44-9A8D-765500A6597C}" type="sibTrans" cxnId="{D305EF0D-BE34-9E41-AC73-EA0892C464D7}">
      <dgm:prSet/>
      <dgm:spPr/>
      <dgm:t>
        <a:bodyPr/>
        <a:lstStyle/>
        <a:p>
          <a:endParaRPr lang="zh-CN" altLang="en-US"/>
        </a:p>
      </dgm:t>
    </dgm:pt>
    <dgm:pt modelId="{B1EB78BF-EEBA-FF49-AD34-53ABF1082B7F}">
      <dgm:prSet custT="1"/>
      <dgm:spPr/>
      <dgm:t>
        <a:bodyPr/>
        <a:lstStyle/>
        <a:p>
          <a:r>
            <a:rPr lang="zh-CN" altLang="en-US" sz="2000" dirty="0"/>
            <a:t>部署</a:t>
          </a:r>
        </a:p>
      </dgm:t>
    </dgm:pt>
    <dgm:pt modelId="{27CC1841-366D-CB40-AEDF-D0A107750456}" type="parTrans" cxnId="{06DA4E2F-2571-6C4C-9522-0A80E181BA72}">
      <dgm:prSet/>
      <dgm:spPr/>
      <dgm:t>
        <a:bodyPr/>
        <a:lstStyle/>
        <a:p>
          <a:endParaRPr lang="zh-CN" altLang="en-US"/>
        </a:p>
      </dgm:t>
    </dgm:pt>
    <dgm:pt modelId="{4FFAA92C-FA58-0A48-A1B1-AE22F530DD50}" type="sibTrans" cxnId="{06DA4E2F-2571-6C4C-9522-0A80E181BA72}">
      <dgm:prSet/>
      <dgm:spPr/>
      <dgm:t>
        <a:bodyPr/>
        <a:lstStyle/>
        <a:p>
          <a:endParaRPr lang="zh-CN" altLang="en-US"/>
        </a:p>
      </dgm:t>
    </dgm:pt>
    <dgm:pt modelId="{1EEB32D8-013E-6E49-AB24-B06AD129DE92}">
      <dgm:prSet phldrT="[文本]" custT="1"/>
      <dgm:spPr/>
      <dgm:t>
        <a:bodyPr/>
        <a:lstStyle/>
        <a:p>
          <a:r>
            <a:rPr lang="zh-CN" altLang="en-US" sz="1600" dirty="0"/>
            <a:t>构件</a:t>
          </a:r>
        </a:p>
      </dgm:t>
    </dgm:pt>
    <dgm:pt modelId="{F0DD6F70-B978-5F42-BC23-5BF9925148C8}" type="parTrans" cxnId="{02DBB1CE-CF5D-3C48-9460-2E17FE287B60}">
      <dgm:prSet/>
      <dgm:spPr/>
      <dgm:t>
        <a:bodyPr/>
        <a:lstStyle/>
        <a:p>
          <a:endParaRPr lang="zh-CN" altLang="en-US"/>
        </a:p>
      </dgm:t>
    </dgm:pt>
    <dgm:pt modelId="{BB334F5A-1261-2D4C-AF73-0337D198CDD7}" type="sibTrans" cxnId="{02DBB1CE-CF5D-3C48-9460-2E17FE287B60}">
      <dgm:prSet/>
      <dgm:spPr/>
      <dgm:t>
        <a:bodyPr/>
        <a:lstStyle/>
        <a:p>
          <a:endParaRPr lang="zh-CN" altLang="en-US"/>
        </a:p>
      </dgm:t>
    </dgm:pt>
    <dgm:pt modelId="{14B8FB01-113E-C34D-A3CB-864641D2D1B8}">
      <dgm:prSet custT="1"/>
      <dgm:spPr/>
      <dgm:t>
        <a:bodyPr/>
        <a:lstStyle/>
        <a:p>
          <a:r>
            <a:rPr lang="zh-CN" altLang="en-US" sz="1600" dirty="0"/>
            <a:t>编码</a:t>
          </a:r>
        </a:p>
      </dgm:t>
    </dgm:pt>
    <dgm:pt modelId="{3272C20F-153F-7A42-93B8-53900DDA6A0F}" type="parTrans" cxnId="{FC449D0E-838D-6747-86E5-4A66122430AA}">
      <dgm:prSet/>
      <dgm:spPr/>
      <dgm:t>
        <a:bodyPr/>
        <a:lstStyle/>
        <a:p>
          <a:endParaRPr lang="zh-CN" altLang="en-US"/>
        </a:p>
      </dgm:t>
    </dgm:pt>
    <dgm:pt modelId="{65CD4171-F6C5-D242-A379-BAB988BE4715}" type="sibTrans" cxnId="{FC449D0E-838D-6747-86E5-4A66122430AA}">
      <dgm:prSet/>
      <dgm:spPr/>
      <dgm:t>
        <a:bodyPr/>
        <a:lstStyle/>
        <a:p>
          <a:endParaRPr lang="zh-CN" altLang="en-US"/>
        </a:p>
      </dgm:t>
    </dgm:pt>
    <dgm:pt modelId="{B8548601-EC18-0844-B484-0F5BC8DD52E4}">
      <dgm:prSet custT="1"/>
      <dgm:spPr/>
      <dgm:t>
        <a:bodyPr/>
        <a:lstStyle/>
        <a:p>
          <a:r>
            <a:rPr lang="zh-CN" altLang="en-US" sz="1600" dirty="0"/>
            <a:t>测试</a:t>
          </a:r>
        </a:p>
      </dgm:t>
    </dgm:pt>
    <dgm:pt modelId="{003307EB-9EC7-5444-9F98-CE5ED33BDAFD}" type="parTrans" cxnId="{BC23BDC4-51A7-3E43-943D-871627B9EB44}">
      <dgm:prSet/>
      <dgm:spPr/>
      <dgm:t>
        <a:bodyPr/>
        <a:lstStyle/>
        <a:p>
          <a:endParaRPr lang="zh-CN" altLang="en-US"/>
        </a:p>
      </dgm:t>
    </dgm:pt>
    <dgm:pt modelId="{C76EAA5D-B017-FE4C-BBA1-A1AC5148C6E9}" type="sibTrans" cxnId="{BC23BDC4-51A7-3E43-943D-871627B9EB44}">
      <dgm:prSet/>
      <dgm:spPr/>
      <dgm:t>
        <a:bodyPr/>
        <a:lstStyle/>
        <a:p>
          <a:endParaRPr lang="zh-CN" altLang="en-US"/>
        </a:p>
      </dgm:t>
    </dgm:pt>
    <dgm:pt modelId="{FE516BEE-3A33-4442-9016-97888A3B1A29}">
      <dgm:prSet custT="1"/>
      <dgm:spPr/>
      <dgm:t>
        <a:bodyPr/>
        <a:lstStyle/>
        <a:p>
          <a:r>
            <a:rPr lang="zh-CN" altLang="en-US" sz="1600" dirty="0"/>
            <a:t>交付</a:t>
          </a:r>
        </a:p>
      </dgm:t>
    </dgm:pt>
    <dgm:pt modelId="{C1376B5B-347E-D34C-9AFB-025A566882EA}" type="parTrans" cxnId="{4397544B-C635-7849-811D-BF783788537B}">
      <dgm:prSet/>
      <dgm:spPr/>
      <dgm:t>
        <a:bodyPr/>
        <a:lstStyle/>
        <a:p>
          <a:endParaRPr lang="zh-CN" altLang="en-US"/>
        </a:p>
      </dgm:t>
    </dgm:pt>
    <dgm:pt modelId="{DA84AAE0-B9DD-4748-9B5D-028A17C5C31A}" type="sibTrans" cxnId="{4397544B-C635-7849-811D-BF783788537B}">
      <dgm:prSet/>
      <dgm:spPr/>
      <dgm:t>
        <a:bodyPr/>
        <a:lstStyle/>
        <a:p>
          <a:endParaRPr lang="zh-CN" altLang="en-US"/>
        </a:p>
      </dgm:t>
    </dgm:pt>
    <dgm:pt modelId="{2FD58DF9-BE26-F440-AC54-9DCFCC2E87BD}">
      <dgm:prSet custT="1"/>
      <dgm:spPr/>
      <dgm:t>
        <a:bodyPr/>
        <a:lstStyle/>
        <a:p>
          <a:r>
            <a:rPr lang="zh-CN" altLang="en-US" sz="1600" dirty="0"/>
            <a:t>反馈修改</a:t>
          </a:r>
        </a:p>
      </dgm:t>
    </dgm:pt>
    <dgm:pt modelId="{DFD78CE1-ECA4-3446-8742-B06F207DB7EC}" type="parTrans" cxnId="{CB547F5D-8676-474E-90ED-80A407D44C3A}">
      <dgm:prSet/>
      <dgm:spPr/>
      <dgm:t>
        <a:bodyPr/>
        <a:lstStyle/>
        <a:p>
          <a:endParaRPr lang="zh-CN" altLang="en-US"/>
        </a:p>
      </dgm:t>
    </dgm:pt>
    <dgm:pt modelId="{FB5465BB-B1F7-1A4D-BEEE-8C00A62121F5}" type="sibTrans" cxnId="{CB547F5D-8676-474E-90ED-80A407D44C3A}">
      <dgm:prSet/>
      <dgm:spPr/>
      <dgm:t>
        <a:bodyPr/>
        <a:lstStyle/>
        <a:p>
          <a:endParaRPr lang="zh-CN" altLang="en-US"/>
        </a:p>
      </dgm:t>
    </dgm:pt>
    <dgm:pt modelId="{90588C32-BF71-3F41-8870-DB7E84A03E52}" type="pres">
      <dgm:prSet presAssocID="{D5B8B849-DCF2-9C4F-B447-F0D056CA7D7E}" presName="linearFlow" presStyleCnt="0">
        <dgm:presLayoutVars>
          <dgm:dir/>
          <dgm:animLvl val="lvl"/>
          <dgm:resizeHandles val="exact"/>
        </dgm:presLayoutVars>
      </dgm:prSet>
      <dgm:spPr/>
    </dgm:pt>
    <dgm:pt modelId="{E15148FD-3911-814F-BFAC-4359F6D79AD5}" type="pres">
      <dgm:prSet presAssocID="{0A82182A-75B3-6D48-B354-3FBB0195B230}" presName="composite" presStyleCnt="0"/>
      <dgm:spPr/>
    </dgm:pt>
    <dgm:pt modelId="{D305983A-19AF-C44E-A084-AA5B0624EBA4}" type="pres">
      <dgm:prSet presAssocID="{0A82182A-75B3-6D48-B354-3FBB0195B230}" presName="parTx" presStyleLbl="node1" presStyleIdx="0" presStyleCnt="5">
        <dgm:presLayoutVars>
          <dgm:chMax val="0"/>
          <dgm:chPref val="0"/>
          <dgm:bulletEnabled val="1"/>
        </dgm:presLayoutVars>
      </dgm:prSet>
      <dgm:spPr/>
    </dgm:pt>
    <dgm:pt modelId="{DCD176F0-60F3-B24D-93F0-C6CF57CE1364}" type="pres">
      <dgm:prSet presAssocID="{0A82182A-75B3-6D48-B354-3FBB0195B230}" presName="parSh" presStyleLbl="node1" presStyleIdx="0" presStyleCnt="5"/>
      <dgm:spPr/>
    </dgm:pt>
    <dgm:pt modelId="{A760B128-76EC-284C-AFB5-D1EEA709368B}" type="pres">
      <dgm:prSet presAssocID="{0A82182A-75B3-6D48-B354-3FBB0195B230}" presName="desTx" presStyleLbl="fgAcc1" presStyleIdx="0" presStyleCnt="5">
        <dgm:presLayoutVars>
          <dgm:bulletEnabled val="1"/>
        </dgm:presLayoutVars>
      </dgm:prSet>
      <dgm:spPr/>
    </dgm:pt>
    <dgm:pt modelId="{99A6ADD8-ECDB-6F40-9A70-0AA956146912}" type="pres">
      <dgm:prSet presAssocID="{B5F0F4C0-75EC-104B-93B3-8B898450BF6B}" presName="sibTrans" presStyleLbl="sibTrans2D1" presStyleIdx="0" presStyleCnt="4"/>
      <dgm:spPr/>
    </dgm:pt>
    <dgm:pt modelId="{3216A56B-2058-2D4B-9678-807D7F123508}" type="pres">
      <dgm:prSet presAssocID="{B5F0F4C0-75EC-104B-93B3-8B898450BF6B}" presName="connTx" presStyleLbl="sibTrans2D1" presStyleIdx="0" presStyleCnt="4"/>
      <dgm:spPr/>
    </dgm:pt>
    <dgm:pt modelId="{99B90D28-5999-1145-B504-62AA37035A7E}" type="pres">
      <dgm:prSet presAssocID="{08852645-10A1-5C4F-923D-3CC2C87A2373}" presName="composite" presStyleCnt="0"/>
      <dgm:spPr/>
    </dgm:pt>
    <dgm:pt modelId="{E2527648-025B-844D-BE06-2C0F2298AE80}" type="pres">
      <dgm:prSet presAssocID="{08852645-10A1-5C4F-923D-3CC2C87A2373}" presName="parTx" presStyleLbl="node1" presStyleIdx="0" presStyleCnt="5">
        <dgm:presLayoutVars>
          <dgm:chMax val="0"/>
          <dgm:chPref val="0"/>
          <dgm:bulletEnabled val="1"/>
        </dgm:presLayoutVars>
      </dgm:prSet>
      <dgm:spPr/>
    </dgm:pt>
    <dgm:pt modelId="{D57E2BE4-D49B-8949-BC21-97A1B3387CA2}" type="pres">
      <dgm:prSet presAssocID="{08852645-10A1-5C4F-923D-3CC2C87A2373}" presName="parSh" presStyleLbl="node1" presStyleIdx="1" presStyleCnt="5"/>
      <dgm:spPr/>
    </dgm:pt>
    <dgm:pt modelId="{978702DA-1E9F-624D-A250-0D4413079858}" type="pres">
      <dgm:prSet presAssocID="{08852645-10A1-5C4F-923D-3CC2C87A2373}" presName="desTx" presStyleLbl="fgAcc1" presStyleIdx="1" presStyleCnt="5">
        <dgm:presLayoutVars>
          <dgm:bulletEnabled val="1"/>
        </dgm:presLayoutVars>
      </dgm:prSet>
      <dgm:spPr/>
    </dgm:pt>
    <dgm:pt modelId="{D1FB2A2B-BE20-A84A-BE40-B75E2D0FD2A0}" type="pres">
      <dgm:prSet presAssocID="{81B4B8FE-9CD6-3747-A6D4-255A6F839265}" presName="sibTrans" presStyleLbl="sibTrans2D1" presStyleIdx="1" presStyleCnt="4"/>
      <dgm:spPr/>
    </dgm:pt>
    <dgm:pt modelId="{142E8F3D-A6D0-6846-93DC-357B64F525C6}" type="pres">
      <dgm:prSet presAssocID="{81B4B8FE-9CD6-3747-A6D4-255A6F839265}" presName="connTx" presStyleLbl="sibTrans2D1" presStyleIdx="1" presStyleCnt="4"/>
      <dgm:spPr/>
    </dgm:pt>
    <dgm:pt modelId="{8DE3B779-4A8F-6E42-852A-6572E4961846}" type="pres">
      <dgm:prSet presAssocID="{804D1E39-A87F-5D46-BCAA-F7F1891EFC9D}" presName="composite" presStyleCnt="0"/>
      <dgm:spPr/>
    </dgm:pt>
    <dgm:pt modelId="{4106EEDB-2ED8-B24C-952E-0814DB0DB0F6}" type="pres">
      <dgm:prSet presAssocID="{804D1E39-A87F-5D46-BCAA-F7F1891EFC9D}" presName="parTx" presStyleLbl="node1" presStyleIdx="1" presStyleCnt="5">
        <dgm:presLayoutVars>
          <dgm:chMax val="0"/>
          <dgm:chPref val="0"/>
          <dgm:bulletEnabled val="1"/>
        </dgm:presLayoutVars>
      </dgm:prSet>
      <dgm:spPr/>
    </dgm:pt>
    <dgm:pt modelId="{0E874786-8093-9942-AA62-EAEB6BB2DE85}" type="pres">
      <dgm:prSet presAssocID="{804D1E39-A87F-5D46-BCAA-F7F1891EFC9D}" presName="parSh" presStyleLbl="node1" presStyleIdx="2" presStyleCnt="5"/>
      <dgm:spPr/>
    </dgm:pt>
    <dgm:pt modelId="{EBC320B5-7760-5847-9A01-BCAF52C21A21}" type="pres">
      <dgm:prSet presAssocID="{804D1E39-A87F-5D46-BCAA-F7F1891EFC9D}" presName="desTx" presStyleLbl="fgAcc1" presStyleIdx="2" presStyleCnt="5">
        <dgm:presLayoutVars>
          <dgm:bulletEnabled val="1"/>
        </dgm:presLayoutVars>
      </dgm:prSet>
      <dgm:spPr/>
    </dgm:pt>
    <dgm:pt modelId="{B2CF48D0-6364-E746-BF27-71573AEE62B8}" type="pres">
      <dgm:prSet presAssocID="{4D666163-1BE1-D44D-A0F7-E5F7C899A5CF}" presName="sibTrans" presStyleLbl="sibTrans2D1" presStyleIdx="2" presStyleCnt="4"/>
      <dgm:spPr/>
    </dgm:pt>
    <dgm:pt modelId="{8E9F2508-9B34-624F-8A64-2E7F01DB5F3F}" type="pres">
      <dgm:prSet presAssocID="{4D666163-1BE1-D44D-A0F7-E5F7C899A5CF}" presName="connTx" presStyleLbl="sibTrans2D1" presStyleIdx="2" presStyleCnt="4"/>
      <dgm:spPr/>
    </dgm:pt>
    <dgm:pt modelId="{71B7C45E-B757-B640-B53A-618E37FC3664}" type="pres">
      <dgm:prSet presAssocID="{ECB2734F-824D-8645-983D-8726D09C09BD}" presName="composite" presStyleCnt="0"/>
      <dgm:spPr/>
    </dgm:pt>
    <dgm:pt modelId="{B2E43FC9-ED4B-4A41-91FB-8B1027AAA708}" type="pres">
      <dgm:prSet presAssocID="{ECB2734F-824D-8645-983D-8726D09C09BD}" presName="parTx" presStyleLbl="node1" presStyleIdx="2" presStyleCnt="5">
        <dgm:presLayoutVars>
          <dgm:chMax val="0"/>
          <dgm:chPref val="0"/>
          <dgm:bulletEnabled val="1"/>
        </dgm:presLayoutVars>
      </dgm:prSet>
      <dgm:spPr/>
    </dgm:pt>
    <dgm:pt modelId="{057BAE42-8D1D-1A48-97BA-5D871BC85C3D}" type="pres">
      <dgm:prSet presAssocID="{ECB2734F-824D-8645-983D-8726D09C09BD}" presName="parSh" presStyleLbl="node1" presStyleIdx="3" presStyleCnt="5"/>
      <dgm:spPr/>
    </dgm:pt>
    <dgm:pt modelId="{F2DE7BDA-95F5-9F4D-B384-7C3E97B28CF8}" type="pres">
      <dgm:prSet presAssocID="{ECB2734F-824D-8645-983D-8726D09C09BD}" presName="desTx" presStyleLbl="fgAcc1" presStyleIdx="3" presStyleCnt="5">
        <dgm:presLayoutVars>
          <dgm:bulletEnabled val="1"/>
        </dgm:presLayoutVars>
      </dgm:prSet>
      <dgm:spPr/>
    </dgm:pt>
    <dgm:pt modelId="{65BE8057-F6D7-2748-8118-3E50BEC1D03B}" type="pres">
      <dgm:prSet presAssocID="{F04F60D1-4E25-5A44-9A8D-765500A6597C}" presName="sibTrans" presStyleLbl="sibTrans2D1" presStyleIdx="3" presStyleCnt="4"/>
      <dgm:spPr/>
    </dgm:pt>
    <dgm:pt modelId="{1D5E51FB-F271-BB42-86DC-92B68D979F2D}" type="pres">
      <dgm:prSet presAssocID="{F04F60D1-4E25-5A44-9A8D-765500A6597C}" presName="connTx" presStyleLbl="sibTrans2D1" presStyleIdx="3" presStyleCnt="4"/>
      <dgm:spPr/>
    </dgm:pt>
    <dgm:pt modelId="{03B33B9A-3DBE-0342-9B0A-5D67723C6FB6}" type="pres">
      <dgm:prSet presAssocID="{B1EB78BF-EEBA-FF49-AD34-53ABF1082B7F}" presName="composite" presStyleCnt="0"/>
      <dgm:spPr/>
    </dgm:pt>
    <dgm:pt modelId="{4647B354-314E-204B-AC62-6F8F9C8AA535}" type="pres">
      <dgm:prSet presAssocID="{B1EB78BF-EEBA-FF49-AD34-53ABF1082B7F}" presName="parTx" presStyleLbl="node1" presStyleIdx="3" presStyleCnt="5">
        <dgm:presLayoutVars>
          <dgm:chMax val="0"/>
          <dgm:chPref val="0"/>
          <dgm:bulletEnabled val="1"/>
        </dgm:presLayoutVars>
      </dgm:prSet>
      <dgm:spPr/>
    </dgm:pt>
    <dgm:pt modelId="{6D8BE383-C568-B34D-931D-DE9A32336ECA}" type="pres">
      <dgm:prSet presAssocID="{B1EB78BF-EEBA-FF49-AD34-53ABF1082B7F}" presName="parSh" presStyleLbl="node1" presStyleIdx="4" presStyleCnt="5"/>
      <dgm:spPr/>
    </dgm:pt>
    <dgm:pt modelId="{7B808D81-1F21-CD4E-A03F-067505C8C355}" type="pres">
      <dgm:prSet presAssocID="{B1EB78BF-EEBA-FF49-AD34-53ABF1082B7F}" presName="desTx" presStyleLbl="fgAcc1" presStyleIdx="4" presStyleCnt="5">
        <dgm:presLayoutVars>
          <dgm:bulletEnabled val="1"/>
        </dgm:presLayoutVars>
      </dgm:prSet>
      <dgm:spPr/>
    </dgm:pt>
  </dgm:ptLst>
  <dgm:cxnLst>
    <dgm:cxn modelId="{D305EF0D-BE34-9E41-AC73-EA0892C464D7}" srcId="{D5B8B849-DCF2-9C4F-B447-F0D056CA7D7E}" destId="{ECB2734F-824D-8645-983D-8726D09C09BD}" srcOrd="3" destOrd="0" parTransId="{00CC9BD8-0556-5145-B842-C95616D9E8A3}" sibTransId="{F04F60D1-4E25-5A44-9A8D-765500A6597C}"/>
    <dgm:cxn modelId="{FC449D0E-838D-6747-86E5-4A66122430AA}" srcId="{ECB2734F-824D-8645-983D-8726D09C09BD}" destId="{14B8FB01-113E-C34D-A3CB-864641D2D1B8}" srcOrd="0" destOrd="0" parTransId="{3272C20F-153F-7A42-93B8-53900DDA6A0F}" sibTransId="{65CD4171-F6C5-D242-A379-BAB988BE4715}"/>
    <dgm:cxn modelId="{CAEFC80E-C5B0-ED46-80B9-1E252D508913}" type="presOf" srcId="{14B8FB01-113E-C34D-A3CB-864641D2D1B8}" destId="{F2DE7BDA-95F5-9F4D-B384-7C3E97B28CF8}" srcOrd="0" destOrd="0" presId="urn:microsoft.com/office/officeart/2005/8/layout/process3"/>
    <dgm:cxn modelId="{8449211A-720A-9444-9ACD-3AA5E56AAD18}" srcId="{08852645-10A1-5C4F-923D-3CC2C87A2373}" destId="{B544E54A-0B21-3543-B47A-099E77893410}" srcOrd="0" destOrd="0" parTransId="{A8AE25DF-EFAA-9043-88A7-DEE111047828}" sibTransId="{BEF84639-B432-664C-AD37-878FBD76FBCA}"/>
    <dgm:cxn modelId="{383F3D1E-1B69-004D-827A-13610130261D}" srcId="{D5B8B849-DCF2-9C4F-B447-F0D056CA7D7E}" destId="{08852645-10A1-5C4F-923D-3CC2C87A2373}" srcOrd="1" destOrd="0" parTransId="{73225A20-428B-D54F-8D8D-294EE47449E0}" sibTransId="{81B4B8FE-9CD6-3747-A6D4-255A6F839265}"/>
    <dgm:cxn modelId="{06DA4E2F-2571-6C4C-9522-0A80E181BA72}" srcId="{D5B8B849-DCF2-9C4F-B447-F0D056CA7D7E}" destId="{B1EB78BF-EEBA-FF49-AD34-53ABF1082B7F}" srcOrd="4" destOrd="0" parTransId="{27CC1841-366D-CB40-AEDF-D0A107750456}" sibTransId="{4FFAA92C-FA58-0A48-A1B1-AE22F530DD50}"/>
    <dgm:cxn modelId="{1CDBA72F-02B9-3C43-B24A-9B14005D54E6}" type="presOf" srcId="{B544E54A-0B21-3543-B47A-099E77893410}" destId="{978702DA-1E9F-624D-A250-0D4413079858}" srcOrd="0" destOrd="0" presId="urn:microsoft.com/office/officeart/2005/8/layout/process3"/>
    <dgm:cxn modelId="{37454036-F9A5-EC47-96E4-C57264A9928B}" type="presOf" srcId="{ECB2734F-824D-8645-983D-8726D09C09BD}" destId="{057BAE42-8D1D-1A48-97BA-5D871BC85C3D}" srcOrd="1" destOrd="0" presId="urn:microsoft.com/office/officeart/2005/8/layout/process3"/>
    <dgm:cxn modelId="{5F81C539-E8B6-9643-B736-CE070F700C08}" type="presOf" srcId="{B1EB78BF-EEBA-FF49-AD34-53ABF1082B7F}" destId="{4647B354-314E-204B-AC62-6F8F9C8AA535}" srcOrd="0" destOrd="0" presId="urn:microsoft.com/office/officeart/2005/8/layout/process3"/>
    <dgm:cxn modelId="{54DA293A-00A4-754C-8510-25D92FC70AC6}" srcId="{D5B8B849-DCF2-9C4F-B447-F0D056CA7D7E}" destId="{804D1E39-A87F-5D46-BCAA-F7F1891EFC9D}" srcOrd="2" destOrd="0" parTransId="{EE3C5516-87D5-6B43-BFF1-4702B1626153}" sibTransId="{4D666163-1BE1-D44D-A0F7-E5F7C899A5CF}"/>
    <dgm:cxn modelId="{4EB9BB3A-FAB0-0744-90D4-F7C96C7BCBD3}" type="presOf" srcId="{08852645-10A1-5C4F-923D-3CC2C87A2373}" destId="{D57E2BE4-D49B-8949-BC21-97A1B3387CA2}" srcOrd="1" destOrd="0" presId="urn:microsoft.com/office/officeart/2005/8/layout/process3"/>
    <dgm:cxn modelId="{7975DE44-F471-1C45-9A1C-B2ABAA2D7C1B}" type="presOf" srcId="{4D666163-1BE1-D44D-A0F7-E5F7C899A5CF}" destId="{8E9F2508-9B34-624F-8A64-2E7F01DB5F3F}" srcOrd="1" destOrd="0" presId="urn:microsoft.com/office/officeart/2005/8/layout/process3"/>
    <dgm:cxn modelId="{4397544B-C635-7849-811D-BF783788537B}" srcId="{B1EB78BF-EEBA-FF49-AD34-53ABF1082B7F}" destId="{FE516BEE-3A33-4442-9016-97888A3B1A29}" srcOrd="0" destOrd="0" parTransId="{C1376B5B-347E-D34C-9AFB-025A566882EA}" sibTransId="{DA84AAE0-B9DD-4748-9B5D-028A17C5C31A}"/>
    <dgm:cxn modelId="{02904F4E-DB24-2441-8B2E-61A94B90458D}" srcId="{D5B8B849-DCF2-9C4F-B447-F0D056CA7D7E}" destId="{0A82182A-75B3-6D48-B354-3FBB0195B230}" srcOrd="0" destOrd="0" parTransId="{0F76F489-DDC6-FC4C-9BE0-2B880B48ADA4}" sibTransId="{B5F0F4C0-75EC-104B-93B3-8B898450BF6B}"/>
    <dgm:cxn modelId="{834E6051-E305-524B-9C64-056CDF71A522}" type="presOf" srcId="{F04F60D1-4E25-5A44-9A8D-765500A6597C}" destId="{65BE8057-F6D7-2748-8118-3E50BEC1D03B}" srcOrd="0" destOrd="0" presId="urn:microsoft.com/office/officeart/2005/8/layout/process3"/>
    <dgm:cxn modelId="{8430FE51-B011-254E-88F4-F122CD3CC921}" type="presOf" srcId="{0AA3E22D-3C04-4447-B8D7-D92CE828A60B}" destId="{EBC320B5-7760-5847-9A01-BCAF52C21A21}" srcOrd="0" destOrd="0" presId="urn:microsoft.com/office/officeart/2005/8/layout/process3"/>
    <dgm:cxn modelId="{CB547F5D-8676-474E-90ED-80A407D44C3A}" srcId="{B1EB78BF-EEBA-FF49-AD34-53ABF1082B7F}" destId="{2FD58DF9-BE26-F440-AC54-9DCFCC2E87BD}" srcOrd="1" destOrd="0" parTransId="{DFD78CE1-ECA4-3446-8742-B06F207DB7EC}" sibTransId="{FB5465BB-B1F7-1A4D-BEEE-8C00A62121F5}"/>
    <dgm:cxn modelId="{783FD074-E2F1-EA49-AD0A-D001A535E927}" type="presOf" srcId="{08852645-10A1-5C4F-923D-3CC2C87A2373}" destId="{E2527648-025B-844D-BE06-2C0F2298AE80}" srcOrd="0" destOrd="0" presId="urn:microsoft.com/office/officeart/2005/8/layout/process3"/>
    <dgm:cxn modelId="{0CFBA777-58B8-9141-BE34-7DC22AB1DF48}" type="presOf" srcId="{FE516BEE-3A33-4442-9016-97888A3B1A29}" destId="{7B808D81-1F21-CD4E-A03F-067505C8C355}" srcOrd="0" destOrd="0" presId="urn:microsoft.com/office/officeart/2005/8/layout/process3"/>
    <dgm:cxn modelId="{593A607F-F659-5B44-9D73-3094BA5EB7E3}" type="presOf" srcId="{81B4B8FE-9CD6-3747-A6D4-255A6F839265}" destId="{142E8F3D-A6D0-6846-93DC-357B64F525C6}" srcOrd="1" destOrd="0" presId="urn:microsoft.com/office/officeart/2005/8/layout/process3"/>
    <dgm:cxn modelId="{98409089-02E4-B946-94A9-6F7DA7E84BB7}" type="presOf" srcId="{D5B8B849-DCF2-9C4F-B447-F0D056CA7D7E}" destId="{90588C32-BF71-3F41-8870-DB7E84A03E52}" srcOrd="0" destOrd="0" presId="urn:microsoft.com/office/officeart/2005/8/layout/process3"/>
    <dgm:cxn modelId="{A777728F-2347-7448-9130-38A3111AED74}" type="presOf" srcId="{F04F60D1-4E25-5A44-9A8D-765500A6597C}" destId="{1D5E51FB-F271-BB42-86DC-92B68D979F2D}" srcOrd="1" destOrd="0" presId="urn:microsoft.com/office/officeart/2005/8/layout/process3"/>
    <dgm:cxn modelId="{3AA38397-232D-7F45-850A-ADFB1A1622C2}" type="presOf" srcId="{B1EB78BF-EEBA-FF49-AD34-53ABF1082B7F}" destId="{6D8BE383-C568-B34D-931D-DE9A32336ECA}" srcOrd="1" destOrd="0" presId="urn:microsoft.com/office/officeart/2005/8/layout/process3"/>
    <dgm:cxn modelId="{472FC499-09B4-A140-A0B9-29FD04E8CD4A}" type="presOf" srcId="{2FD58DF9-BE26-F440-AC54-9DCFCC2E87BD}" destId="{7B808D81-1F21-CD4E-A03F-067505C8C355}" srcOrd="0" destOrd="1" presId="urn:microsoft.com/office/officeart/2005/8/layout/process3"/>
    <dgm:cxn modelId="{EB17E8A4-E0C9-F845-9803-5123E804E0E0}" type="presOf" srcId="{4D666163-1BE1-D44D-A0F7-E5F7C899A5CF}" destId="{B2CF48D0-6364-E746-BF27-71573AEE62B8}" srcOrd="0" destOrd="0" presId="urn:microsoft.com/office/officeart/2005/8/layout/process3"/>
    <dgm:cxn modelId="{2008DDA7-EA40-D541-94D1-030F30F57B2F}" type="presOf" srcId="{804D1E39-A87F-5D46-BCAA-F7F1891EFC9D}" destId="{0E874786-8093-9942-AA62-EAEB6BB2DE85}" srcOrd="1" destOrd="0" presId="urn:microsoft.com/office/officeart/2005/8/layout/process3"/>
    <dgm:cxn modelId="{271906AB-1FBE-C44B-B458-B0D5E8D79604}" srcId="{0A82182A-75B3-6D48-B354-3FBB0195B230}" destId="{C9CD6225-BBFC-154F-9243-5A4BACC9810E}" srcOrd="0" destOrd="0" parTransId="{36ED5E9A-529C-B74E-A59B-F35370265F8A}" sibTransId="{220829F2-76E9-854D-B6AA-40064EF1D5B9}"/>
    <dgm:cxn modelId="{CC3D7DB2-97D2-264A-A3FC-9C6990CABAE3}" type="presOf" srcId="{81B4B8FE-9CD6-3747-A6D4-255A6F839265}" destId="{D1FB2A2B-BE20-A84A-BE40-B75E2D0FD2A0}" srcOrd="0" destOrd="0" presId="urn:microsoft.com/office/officeart/2005/8/layout/process3"/>
    <dgm:cxn modelId="{347885B4-8DA2-5945-89FB-D4F744DC92B7}" type="presOf" srcId="{B5F0F4C0-75EC-104B-93B3-8B898450BF6B}" destId="{99A6ADD8-ECDB-6F40-9A70-0AA956146912}" srcOrd="0" destOrd="0" presId="urn:microsoft.com/office/officeart/2005/8/layout/process3"/>
    <dgm:cxn modelId="{BC23BDC4-51A7-3E43-943D-871627B9EB44}" srcId="{ECB2734F-824D-8645-983D-8726D09C09BD}" destId="{B8548601-EC18-0844-B484-0F5BC8DD52E4}" srcOrd="1" destOrd="0" parTransId="{003307EB-9EC7-5444-9F98-CE5ED33BDAFD}" sibTransId="{C76EAA5D-B017-FE4C-BBA1-A1AC5148C6E9}"/>
    <dgm:cxn modelId="{02DBB1CE-CF5D-3C48-9460-2E17FE287B60}" srcId="{804D1E39-A87F-5D46-BCAA-F7F1891EFC9D}" destId="{1EEB32D8-013E-6E49-AB24-B06AD129DE92}" srcOrd="1" destOrd="0" parTransId="{F0DD6F70-B978-5F42-BC23-5BF9925148C8}" sibTransId="{BB334F5A-1261-2D4C-AF73-0337D198CDD7}"/>
    <dgm:cxn modelId="{F369F3D1-4AB2-FD49-A227-84EF4943AD62}" type="presOf" srcId="{0A82182A-75B3-6D48-B354-3FBB0195B230}" destId="{DCD176F0-60F3-B24D-93F0-C6CF57CE1364}" srcOrd="1" destOrd="0" presId="urn:microsoft.com/office/officeart/2005/8/layout/process3"/>
    <dgm:cxn modelId="{661F21D7-75AD-A54B-ADF8-D95BC7E3356B}" type="presOf" srcId="{804D1E39-A87F-5D46-BCAA-F7F1891EFC9D}" destId="{4106EEDB-2ED8-B24C-952E-0814DB0DB0F6}" srcOrd="0" destOrd="0" presId="urn:microsoft.com/office/officeart/2005/8/layout/process3"/>
    <dgm:cxn modelId="{519E66E1-3DDB-BA48-A375-BE91CA722EC9}" type="presOf" srcId="{0A82182A-75B3-6D48-B354-3FBB0195B230}" destId="{D305983A-19AF-C44E-A084-AA5B0624EBA4}" srcOrd="0" destOrd="0" presId="urn:microsoft.com/office/officeart/2005/8/layout/process3"/>
    <dgm:cxn modelId="{9591CCE9-4F46-CC4D-921A-5E8D911831B0}" srcId="{804D1E39-A87F-5D46-BCAA-F7F1891EFC9D}" destId="{0AA3E22D-3C04-4447-B8D7-D92CE828A60B}" srcOrd="0" destOrd="0" parTransId="{013E1109-2E6E-1748-9A40-3ECECB3CEAD3}" sibTransId="{E6F38847-2B2F-4D44-901A-A0BB6C750613}"/>
    <dgm:cxn modelId="{CB9E43EE-BC2F-9243-87D3-9AC180CB30D2}" type="presOf" srcId="{ECB2734F-824D-8645-983D-8726D09C09BD}" destId="{B2E43FC9-ED4B-4A41-91FB-8B1027AAA708}" srcOrd="0" destOrd="0" presId="urn:microsoft.com/office/officeart/2005/8/layout/process3"/>
    <dgm:cxn modelId="{93EBD8EE-80BE-5B4A-BC50-4A870140365F}" type="presOf" srcId="{B8548601-EC18-0844-B484-0F5BC8DD52E4}" destId="{F2DE7BDA-95F5-9F4D-B384-7C3E97B28CF8}" srcOrd="0" destOrd="1" presId="urn:microsoft.com/office/officeart/2005/8/layout/process3"/>
    <dgm:cxn modelId="{928768EF-6DA0-9340-9254-BD0072E992DA}" type="presOf" srcId="{C9CD6225-BBFC-154F-9243-5A4BACC9810E}" destId="{A760B128-76EC-284C-AFB5-D1EEA709368B}" srcOrd="0" destOrd="0" presId="urn:microsoft.com/office/officeart/2005/8/layout/process3"/>
    <dgm:cxn modelId="{1F1FC2F2-13ED-D242-8A62-4416A47AB3F2}" type="presOf" srcId="{1EEB32D8-013E-6E49-AB24-B06AD129DE92}" destId="{EBC320B5-7760-5847-9A01-BCAF52C21A21}" srcOrd="0" destOrd="1" presId="urn:microsoft.com/office/officeart/2005/8/layout/process3"/>
    <dgm:cxn modelId="{DAA832F4-A27C-E440-A7B1-4704DE397C8D}" type="presOf" srcId="{B5F0F4C0-75EC-104B-93B3-8B898450BF6B}" destId="{3216A56B-2058-2D4B-9678-807D7F123508}" srcOrd="1" destOrd="0" presId="urn:microsoft.com/office/officeart/2005/8/layout/process3"/>
    <dgm:cxn modelId="{7A776731-A348-8648-B1C8-CA9F0CA0D898}" type="presParOf" srcId="{90588C32-BF71-3F41-8870-DB7E84A03E52}" destId="{E15148FD-3911-814F-BFAC-4359F6D79AD5}" srcOrd="0" destOrd="0" presId="urn:microsoft.com/office/officeart/2005/8/layout/process3"/>
    <dgm:cxn modelId="{8F5380B3-5C4A-2645-B81E-D3F814B3E066}" type="presParOf" srcId="{E15148FD-3911-814F-BFAC-4359F6D79AD5}" destId="{D305983A-19AF-C44E-A084-AA5B0624EBA4}" srcOrd="0" destOrd="0" presId="urn:microsoft.com/office/officeart/2005/8/layout/process3"/>
    <dgm:cxn modelId="{CDCFCAC7-6B41-1749-B256-FBC3664DBD9F}" type="presParOf" srcId="{E15148FD-3911-814F-BFAC-4359F6D79AD5}" destId="{DCD176F0-60F3-B24D-93F0-C6CF57CE1364}" srcOrd="1" destOrd="0" presId="urn:microsoft.com/office/officeart/2005/8/layout/process3"/>
    <dgm:cxn modelId="{57E4B2B1-6188-8E48-BBD1-244308F4FB32}" type="presParOf" srcId="{E15148FD-3911-814F-BFAC-4359F6D79AD5}" destId="{A760B128-76EC-284C-AFB5-D1EEA709368B}" srcOrd="2" destOrd="0" presId="urn:microsoft.com/office/officeart/2005/8/layout/process3"/>
    <dgm:cxn modelId="{58036134-76C8-7946-9975-43FFFDF7BB73}" type="presParOf" srcId="{90588C32-BF71-3F41-8870-DB7E84A03E52}" destId="{99A6ADD8-ECDB-6F40-9A70-0AA956146912}" srcOrd="1" destOrd="0" presId="urn:microsoft.com/office/officeart/2005/8/layout/process3"/>
    <dgm:cxn modelId="{D2FAE6B5-1D25-3947-BEAB-22BAE9638DA7}" type="presParOf" srcId="{99A6ADD8-ECDB-6F40-9A70-0AA956146912}" destId="{3216A56B-2058-2D4B-9678-807D7F123508}" srcOrd="0" destOrd="0" presId="urn:microsoft.com/office/officeart/2005/8/layout/process3"/>
    <dgm:cxn modelId="{4F81D0E0-99B1-2F41-BA4C-B167CA8F4E83}" type="presParOf" srcId="{90588C32-BF71-3F41-8870-DB7E84A03E52}" destId="{99B90D28-5999-1145-B504-62AA37035A7E}" srcOrd="2" destOrd="0" presId="urn:microsoft.com/office/officeart/2005/8/layout/process3"/>
    <dgm:cxn modelId="{98BA5E68-618A-FC46-B0B0-ECFFAB36A8B4}" type="presParOf" srcId="{99B90D28-5999-1145-B504-62AA37035A7E}" destId="{E2527648-025B-844D-BE06-2C0F2298AE80}" srcOrd="0" destOrd="0" presId="urn:microsoft.com/office/officeart/2005/8/layout/process3"/>
    <dgm:cxn modelId="{CCE9B478-409E-FF4A-97F3-5996F37803C7}" type="presParOf" srcId="{99B90D28-5999-1145-B504-62AA37035A7E}" destId="{D57E2BE4-D49B-8949-BC21-97A1B3387CA2}" srcOrd="1" destOrd="0" presId="urn:microsoft.com/office/officeart/2005/8/layout/process3"/>
    <dgm:cxn modelId="{79337916-56DA-F84E-86BF-F42963690A66}" type="presParOf" srcId="{99B90D28-5999-1145-B504-62AA37035A7E}" destId="{978702DA-1E9F-624D-A250-0D4413079858}" srcOrd="2" destOrd="0" presId="urn:microsoft.com/office/officeart/2005/8/layout/process3"/>
    <dgm:cxn modelId="{EEA7D1D2-C146-BC48-B839-CE3EB0B30197}" type="presParOf" srcId="{90588C32-BF71-3F41-8870-DB7E84A03E52}" destId="{D1FB2A2B-BE20-A84A-BE40-B75E2D0FD2A0}" srcOrd="3" destOrd="0" presId="urn:microsoft.com/office/officeart/2005/8/layout/process3"/>
    <dgm:cxn modelId="{89FC8C13-964E-2141-BAD1-C2442CF967D7}" type="presParOf" srcId="{D1FB2A2B-BE20-A84A-BE40-B75E2D0FD2A0}" destId="{142E8F3D-A6D0-6846-93DC-357B64F525C6}" srcOrd="0" destOrd="0" presId="urn:microsoft.com/office/officeart/2005/8/layout/process3"/>
    <dgm:cxn modelId="{91BAB4DE-F5A4-BD42-A0D3-8D7D879D624D}" type="presParOf" srcId="{90588C32-BF71-3F41-8870-DB7E84A03E52}" destId="{8DE3B779-4A8F-6E42-852A-6572E4961846}" srcOrd="4" destOrd="0" presId="urn:microsoft.com/office/officeart/2005/8/layout/process3"/>
    <dgm:cxn modelId="{E78EE88E-135B-7445-9670-83C01020786B}" type="presParOf" srcId="{8DE3B779-4A8F-6E42-852A-6572E4961846}" destId="{4106EEDB-2ED8-B24C-952E-0814DB0DB0F6}" srcOrd="0" destOrd="0" presId="urn:microsoft.com/office/officeart/2005/8/layout/process3"/>
    <dgm:cxn modelId="{68AEFCAE-80C6-964B-99E7-53326A06C5AB}" type="presParOf" srcId="{8DE3B779-4A8F-6E42-852A-6572E4961846}" destId="{0E874786-8093-9942-AA62-EAEB6BB2DE85}" srcOrd="1" destOrd="0" presId="urn:microsoft.com/office/officeart/2005/8/layout/process3"/>
    <dgm:cxn modelId="{846E95BA-5C92-B542-9BDA-1D8FBA8BE100}" type="presParOf" srcId="{8DE3B779-4A8F-6E42-852A-6572E4961846}" destId="{EBC320B5-7760-5847-9A01-BCAF52C21A21}" srcOrd="2" destOrd="0" presId="urn:microsoft.com/office/officeart/2005/8/layout/process3"/>
    <dgm:cxn modelId="{42BB6559-49C6-D44B-9BDF-1178A734340E}" type="presParOf" srcId="{90588C32-BF71-3F41-8870-DB7E84A03E52}" destId="{B2CF48D0-6364-E746-BF27-71573AEE62B8}" srcOrd="5" destOrd="0" presId="urn:microsoft.com/office/officeart/2005/8/layout/process3"/>
    <dgm:cxn modelId="{369E7BAB-0F45-AB45-A04F-AD4C3095EB25}" type="presParOf" srcId="{B2CF48D0-6364-E746-BF27-71573AEE62B8}" destId="{8E9F2508-9B34-624F-8A64-2E7F01DB5F3F}" srcOrd="0" destOrd="0" presId="urn:microsoft.com/office/officeart/2005/8/layout/process3"/>
    <dgm:cxn modelId="{E12AC9E0-7B3B-F245-9EF9-3174992BBB10}" type="presParOf" srcId="{90588C32-BF71-3F41-8870-DB7E84A03E52}" destId="{71B7C45E-B757-B640-B53A-618E37FC3664}" srcOrd="6" destOrd="0" presId="urn:microsoft.com/office/officeart/2005/8/layout/process3"/>
    <dgm:cxn modelId="{FAD92709-05F4-CF4C-818A-7F88B12E7023}" type="presParOf" srcId="{71B7C45E-B757-B640-B53A-618E37FC3664}" destId="{B2E43FC9-ED4B-4A41-91FB-8B1027AAA708}" srcOrd="0" destOrd="0" presId="urn:microsoft.com/office/officeart/2005/8/layout/process3"/>
    <dgm:cxn modelId="{296DA331-4E6C-2141-A016-C71F9DAE76CA}" type="presParOf" srcId="{71B7C45E-B757-B640-B53A-618E37FC3664}" destId="{057BAE42-8D1D-1A48-97BA-5D871BC85C3D}" srcOrd="1" destOrd="0" presId="urn:microsoft.com/office/officeart/2005/8/layout/process3"/>
    <dgm:cxn modelId="{2117A118-444A-204F-9EFE-35B6E9832661}" type="presParOf" srcId="{71B7C45E-B757-B640-B53A-618E37FC3664}" destId="{F2DE7BDA-95F5-9F4D-B384-7C3E97B28CF8}" srcOrd="2" destOrd="0" presId="urn:microsoft.com/office/officeart/2005/8/layout/process3"/>
    <dgm:cxn modelId="{0E235EC1-CB15-0A4F-9D7D-41AD7C025B71}" type="presParOf" srcId="{90588C32-BF71-3F41-8870-DB7E84A03E52}" destId="{65BE8057-F6D7-2748-8118-3E50BEC1D03B}" srcOrd="7" destOrd="0" presId="urn:microsoft.com/office/officeart/2005/8/layout/process3"/>
    <dgm:cxn modelId="{84DE206E-9FC5-D04A-B32B-253F5430471E}" type="presParOf" srcId="{65BE8057-F6D7-2748-8118-3E50BEC1D03B}" destId="{1D5E51FB-F271-BB42-86DC-92B68D979F2D}" srcOrd="0" destOrd="0" presId="urn:microsoft.com/office/officeart/2005/8/layout/process3"/>
    <dgm:cxn modelId="{4FA23B27-CF1B-4E48-84F0-51556FCB4081}" type="presParOf" srcId="{90588C32-BF71-3F41-8870-DB7E84A03E52}" destId="{03B33B9A-3DBE-0342-9B0A-5D67723C6FB6}" srcOrd="8" destOrd="0" presId="urn:microsoft.com/office/officeart/2005/8/layout/process3"/>
    <dgm:cxn modelId="{E09D1CC3-6F1A-5146-BE43-4643265BF946}" type="presParOf" srcId="{03B33B9A-3DBE-0342-9B0A-5D67723C6FB6}" destId="{4647B354-314E-204B-AC62-6F8F9C8AA535}" srcOrd="0" destOrd="0" presId="urn:microsoft.com/office/officeart/2005/8/layout/process3"/>
    <dgm:cxn modelId="{44497BEC-CCC0-9D4E-8006-0C6744180C0D}" type="presParOf" srcId="{03B33B9A-3DBE-0342-9B0A-5D67723C6FB6}" destId="{6D8BE383-C568-B34D-931D-DE9A32336ECA}" srcOrd="1" destOrd="0" presId="urn:microsoft.com/office/officeart/2005/8/layout/process3"/>
    <dgm:cxn modelId="{DD47B8A6-D51D-CC4F-910A-8AB896D6476B}" type="presParOf" srcId="{03B33B9A-3DBE-0342-9B0A-5D67723C6FB6}" destId="{7B808D81-1F21-CD4E-A03F-067505C8C35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B8B849-DCF2-9C4F-B447-F0D056CA7D7E}" type="doc">
      <dgm:prSet loTypeId="urn:microsoft.com/office/officeart/2005/8/layout/process3" loCatId="" qsTypeId="urn:microsoft.com/office/officeart/2005/8/quickstyle/simple1" qsCatId="simple" csTypeId="urn:microsoft.com/office/officeart/2005/8/colors/colorful1" csCatId="colorful" phldr="1"/>
      <dgm:spPr/>
      <dgm:t>
        <a:bodyPr/>
        <a:lstStyle/>
        <a:p>
          <a:endParaRPr lang="zh-CN" altLang="en-US"/>
        </a:p>
      </dgm:t>
    </dgm:pt>
    <dgm:pt modelId="{0A82182A-75B3-6D48-B354-3FBB0195B230}">
      <dgm:prSet phldrT="[文本]"/>
      <dgm:spPr/>
      <dgm:t>
        <a:bodyPr/>
        <a:lstStyle/>
        <a:p>
          <a:r>
            <a:rPr lang="zh-CN" altLang="en-US" dirty="0"/>
            <a:t>问题定义</a:t>
          </a:r>
        </a:p>
      </dgm:t>
    </dgm:pt>
    <dgm:pt modelId="{0F76F489-DDC6-FC4C-9BE0-2B880B48ADA4}" type="parTrans" cxnId="{02904F4E-DB24-2441-8B2E-61A94B90458D}">
      <dgm:prSet/>
      <dgm:spPr/>
      <dgm:t>
        <a:bodyPr/>
        <a:lstStyle/>
        <a:p>
          <a:endParaRPr lang="zh-CN" altLang="en-US"/>
        </a:p>
      </dgm:t>
    </dgm:pt>
    <dgm:pt modelId="{B5F0F4C0-75EC-104B-93B3-8B898450BF6B}" type="sibTrans" cxnId="{02904F4E-DB24-2441-8B2E-61A94B90458D}">
      <dgm:prSet/>
      <dgm:spPr/>
      <dgm:t>
        <a:bodyPr/>
        <a:lstStyle/>
        <a:p>
          <a:endParaRPr lang="zh-CN" altLang="en-US"/>
        </a:p>
      </dgm:t>
    </dgm:pt>
    <dgm:pt modelId="{C9CD6225-BBFC-154F-9243-5A4BACC9810E}">
      <dgm:prSet phldrT="[文本]"/>
      <dgm:spPr/>
      <dgm:t>
        <a:bodyPr/>
        <a:lstStyle/>
        <a:p>
          <a:r>
            <a:rPr lang="zh-CN" altLang="en-US" dirty="0"/>
            <a:t>构想文档</a:t>
          </a:r>
        </a:p>
      </dgm:t>
    </dgm:pt>
    <dgm:pt modelId="{36ED5E9A-529C-B74E-A59B-F35370265F8A}" type="parTrans" cxnId="{271906AB-1FBE-C44B-B458-B0D5E8D79604}">
      <dgm:prSet/>
      <dgm:spPr/>
      <dgm:t>
        <a:bodyPr/>
        <a:lstStyle/>
        <a:p>
          <a:endParaRPr lang="zh-CN" altLang="en-US"/>
        </a:p>
      </dgm:t>
    </dgm:pt>
    <dgm:pt modelId="{220829F2-76E9-854D-B6AA-40064EF1D5B9}" type="sibTrans" cxnId="{271906AB-1FBE-C44B-B458-B0D5E8D79604}">
      <dgm:prSet/>
      <dgm:spPr/>
      <dgm:t>
        <a:bodyPr/>
        <a:lstStyle/>
        <a:p>
          <a:endParaRPr lang="zh-CN" altLang="en-US"/>
        </a:p>
      </dgm:t>
    </dgm:pt>
    <dgm:pt modelId="{08852645-10A1-5C4F-923D-3CC2C87A2373}">
      <dgm:prSet phldrT="[文本]"/>
      <dgm:spPr/>
      <dgm:t>
        <a:bodyPr/>
        <a:lstStyle/>
        <a:p>
          <a:r>
            <a:rPr lang="zh-CN" altLang="en-US" dirty="0"/>
            <a:t>需求开发</a:t>
          </a:r>
        </a:p>
      </dgm:t>
    </dgm:pt>
    <dgm:pt modelId="{73225A20-428B-D54F-8D8D-294EE47449E0}" type="parTrans" cxnId="{383F3D1E-1B69-004D-827A-13610130261D}">
      <dgm:prSet/>
      <dgm:spPr/>
      <dgm:t>
        <a:bodyPr/>
        <a:lstStyle/>
        <a:p>
          <a:endParaRPr lang="zh-CN" altLang="en-US"/>
        </a:p>
      </dgm:t>
    </dgm:pt>
    <dgm:pt modelId="{81B4B8FE-9CD6-3747-A6D4-255A6F839265}" type="sibTrans" cxnId="{383F3D1E-1B69-004D-827A-13610130261D}">
      <dgm:prSet/>
      <dgm:spPr/>
      <dgm:t>
        <a:bodyPr/>
        <a:lstStyle/>
        <a:p>
          <a:endParaRPr lang="zh-CN" altLang="en-US"/>
        </a:p>
      </dgm:t>
    </dgm:pt>
    <dgm:pt modelId="{B544E54A-0B21-3543-B47A-099E77893410}">
      <dgm:prSet phldrT="[文本]"/>
      <dgm:spPr/>
      <dgm:t>
        <a:bodyPr/>
        <a:lstStyle/>
        <a:p>
          <a:r>
            <a:rPr lang="zh-CN" altLang="en-US" dirty="0"/>
            <a:t>分析模型</a:t>
          </a:r>
        </a:p>
      </dgm:t>
    </dgm:pt>
    <dgm:pt modelId="{A8AE25DF-EFAA-9043-88A7-DEE111047828}" type="parTrans" cxnId="{8449211A-720A-9444-9ACD-3AA5E56AAD18}">
      <dgm:prSet/>
      <dgm:spPr/>
      <dgm:t>
        <a:bodyPr/>
        <a:lstStyle/>
        <a:p>
          <a:endParaRPr lang="zh-CN" altLang="en-US"/>
        </a:p>
      </dgm:t>
    </dgm:pt>
    <dgm:pt modelId="{BEF84639-B432-664C-AD37-878FBD76FBCA}" type="sibTrans" cxnId="{8449211A-720A-9444-9ACD-3AA5E56AAD18}">
      <dgm:prSet/>
      <dgm:spPr/>
      <dgm:t>
        <a:bodyPr/>
        <a:lstStyle/>
        <a:p>
          <a:endParaRPr lang="zh-CN" altLang="en-US"/>
        </a:p>
      </dgm:t>
    </dgm:pt>
    <dgm:pt modelId="{804D1E39-A87F-5D46-BCAA-F7F1891EFC9D}">
      <dgm:prSet phldrT="[文本]"/>
      <dgm:spPr/>
      <dgm:t>
        <a:bodyPr/>
        <a:lstStyle/>
        <a:p>
          <a:r>
            <a:rPr lang="zh-CN" altLang="en-US" dirty="0"/>
            <a:t>软件设计</a:t>
          </a:r>
        </a:p>
      </dgm:t>
    </dgm:pt>
    <dgm:pt modelId="{EE3C5516-87D5-6B43-BFF1-4702B1626153}" type="parTrans" cxnId="{54DA293A-00A4-754C-8510-25D92FC70AC6}">
      <dgm:prSet/>
      <dgm:spPr/>
      <dgm:t>
        <a:bodyPr/>
        <a:lstStyle/>
        <a:p>
          <a:endParaRPr lang="zh-CN" altLang="en-US"/>
        </a:p>
      </dgm:t>
    </dgm:pt>
    <dgm:pt modelId="{4D666163-1BE1-D44D-A0F7-E5F7C899A5CF}" type="sibTrans" cxnId="{54DA293A-00A4-754C-8510-25D92FC70AC6}">
      <dgm:prSet/>
      <dgm:spPr/>
      <dgm:t>
        <a:bodyPr/>
        <a:lstStyle/>
        <a:p>
          <a:endParaRPr lang="zh-CN" altLang="en-US"/>
        </a:p>
      </dgm:t>
    </dgm:pt>
    <dgm:pt modelId="{0AA3E22D-3C04-4447-B8D7-D92CE828A60B}">
      <dgm:prSet phldrT="[文本]"/>
      <dgm:spPr/>
      <dgm:t>
        <a:bodyPr/>
        <a:lstStyle/>
        <a:p>
          <a:r>
            <a:rPr lang="zh-CN" altLang="en-US" dirty="0"/>
            <a:t>设计模型</a:t>
          </a:r>
        </a:p>
      </dgm:t>
    </dgm:pt>
    <dgm:pt modelId="{013E1109-2E6E-1748-9A40-3ECECB3CEAD3}" type="parTrans" cxnId="{9591CCE9-4F46-CC4D-921A-5E8D911831B0}">
      <dgm:prSet/>
      <dgm:spPr/>
      <dgm:t>
        <a:bodyPr/>
        <a:lstStyle/>
        <a:p>
          <a:endParaRPr lang="zh-CN" altLang="en-US"/>
        </a:p>
      </dgm:t>
    </dgm:pt>
    <dgm:pt modelId="{E6F38847-2B2F-4D44-901A-A0BB6C750613}" type="sibTrans" cxnId="{9591CCE9-4F46-CC4D-921A-5E8D911831B0}">
      <dgm:prSet/>
      <dgm:spPr/>
      <dgm:t>
        <a:bodyPr/>
        <a:lstStyle/>
        <a:p>
          <a:endParaRPr lang="zh-CN" altLang="en-US"/>
        </a:p>
      </dgm:t>
    </dgm:pt>
    <dgm:pt modelId="{ECB2734F-824D-8645-983D-8726D09C09BD}">
      <dgm:prSet/>
      <dgm:spPr/>
      <dgm:t>
        <a:bodyPr/>
        <a:lstStyle/>
        <a:p>
          <a:r>
            <a:rPr lang="zh-CN" altLang="en-US" dirty="0"/>
            <a:t>软件构造</a:t>
          </a:r>
        </a:p>
      </dgm:t>
    </dgm:pt>
    <dgm:pt modelId="{00CC9BD8-0556-5145-B842-C95616D9E8A3}" type="parTrans" cxnId="{D305EF0D-BE34-9E41-AC73-EA0892C464D7}">
      <dgm:prSet/>
      <dgm:spPr/>
      <dgm:t>
        <a:bodyPr/>
        <a:lstStyle/>
        <a:p>
          <a:endParaRPr lang="zh-CN" altLang="en-US"/>
        </a:p>
      </dgm:t>
    </dgm:pt>
    <dgm:pt modelId="{F04F60D1-4E25-5A44-9A8D-765500A6597C}" type="sibTrans" cxnId="{D305EF0D-BE34-9E41-AC73-EA0892C464D7}">
      <dgm:prSet/>
      <dgm:spPr/>
      <dgm:t>
        <a:bodyPr/>
        <a:lstStyle/>
        <a:p>
          <a:endParaRPr lang="zh-CN" altLang="en-US"/>
        </a:p>
      </dgm:t>
    </dgm:pt>
    <dgm:pt modelId="{B1EB78BF-EEBA-FF49-AD34-53ABF1082B7F}">
      <dgm:prSet/>
      <dgm:spPr/>
      <dgm:t>
        <a:bodyPr/>
        <a:lstStyle/>
        <a:p>
          <a:r>
            <a:rPr lang="zh-CN" altLang="en-US" dirty="0"/>
            <a:t>部署</a:t>
          </a:r>
        </a:p>
      </dgm:t>
    </dgm:pt>
    <dgm:pt modelId="{27CC1841-366D-CB40-AEDF-D0A107750456}" type="parTrans" cxnId="{06DA4E2F-2571-6C4C-9522-0A80E181BA72}">
      <dgm:prSet/>
      <dgm:spPr/>
      <dgm:t>
        <a:bodyPr/>
        <a:lstStyle/>
        <a:p>
          <a:endParaRPr lang="zh-CN" altLang="en-US"/>
        </a:p>
      </dgm:t>
    </dgm:pt>
    <dgm:pt modelId="{4FFAA92C-FA58-0A48-A1B1-AE22F530DD50}" type="sibTrans" cxnId="{06DA4E2F-2571-6C4C-9522-0A80E181BA72}">
      <dgm:prSet/>
      <dgm:spPr/>
      <dgm:t>
        <a:bodyPr/>
        <a:lstStyle/>
        <a:p>
          <a:endParaRPr lang="zh-CN" altLang="en-US"/>
        </a:p>
      </dgm:t>
    </dgm:pt>
    <dgm:pt modelId="{14B8FB01-113E-C34D-A3CB-864641D2D1B8}">
      <dgm:prSet/>
      <dgm:spPr/>
      <dgm:t>
        <a:bodyPr/>
        <a:lstStyle/>
        <a:p>
          <a:r>
            <a:rPr lang="zh-CN" altLang="en-US" dirty="0"/>
            <a:t>源代码</a:t>
          </a:r>
        </a:p>
      </dgm:t>
    </dgm:pt>
    <dgm:pt modelId="{3272C20F-153F-7A42-93B8-53900DDA6A0F}" type="parTrans" cxnId="{FC449D0E-838D-6747-86E5-4A66122430AA}">
      <dgm:prSet/>
      <dgm:spPr/>
      <dgm:t>
        <a:bodyPr/>
        <a:lstStyle/>
        <a:p>
          <a:endParaRPr lang="zh-CN" altLang="en-US"/>
        </a:p>
      </dgm:t>
    </dgm:pt>
    <dgm:pt modelId="{65CD4171-F6C5-D242-A379-BAB988BE4715}" type="sibTrans" cxnId="{FC449D0E-838D-6747-86E5-4A66122430AA}">
      <dgm:prSet/>
      <dgm:spPr/>
      <dgm:t>
        <a:bodyPr/>
        <a:lstStyle/>
        <a:p>
          <a:endParaRPr lang="zh-CN" altLang="en-US"/>
        </a:p>
      </dgm:t>
    </dgm:pt>
    <dgm:pt modelId="{FE516BEE-3A33-4442-9016-97888A3B1A29}">
      <dgm:prSet/>
      <dgm:spPr/>
      <dgm:t>
        <a:bodyPr/>
        <a:lstStyle/>
        <a:p>
          <a:r>
            <a:rPr lang="zh-CN" altLang="en-US" dirty="0"/>
            <a:t>测试规程</a:t>
          </a:r>
        </a:p>
      </dgm:t>
    </dgm:pt>
    <dgm:pt modelId="{C1376B5B-347E-D34C-9AFB-025A566882EA}" type="parTrans" cxnId="{4397544B-C635-7849-811D-BF783788537B}">
      <dgm:prSet/>
      <dgm:spPr/>
      <dgm:t>
        <a:bodyPr/>
        <a:lstStyle/>
        <a:p>
          <a:endParaRPr lang="zh-CN" altLang="en-US"/>
        </a:p>
      </dgm:t>
    </dgm:pt>
    <dgm:pt modelId="{DA84AAE0-B9DD-4748-9B5D-028A17C5C31A}" type="sibTrans" cxnId="{4397544B-C635-7849-811D-BF783788537B}">
      <dgm:prSet/>
      <dgm:spPr/>
      <dgm:t>
        <a:bodyPr/>
        <a:lstStyle/>
        <a:p>
          <a:endParaRPr lang="zh-CN" altLang="en-US"/>
        </a:p>
      </dgm:t>
    </dgm:pt>
    <dgm:pt modelId="{EA3335A8-881F-8144-8FB6-A8D59A7525BB}">
      <dgm:prSet phldrT="[文本]"/>
      <dgm:spPr/>
      <dgm:t>
        <a:bodyPr/>
        <a:lstStyle/>
        <a:p>
          <a:r>
            <a:rPr lang="zh-CN" altLang="en-US" dirty="0"/>
            <a:t>用户故事</a:t>
          </a:r>
        </a:p>
      </dgm:t>
    </dgm:pt>
    <dgm:pt modelId="{517142DD-F96A-334B-8DDA-6EA1E31556EF}" type="parTrans" cxnId="{EA6F2103-A3AE-6E4C-91F5-73D02AC93105}">
      <dgm:prSet/>
      <dgm:spPr/>
      <dgm:t>
        <a:bodyPr/>
        <a:lstStyle/>
        <a:p>
          <a:endParaRPr lang="zh-CN" altLang="en-US"/>
        </a:p>
      </dgm:t>
    </dgm:pt>
    <dgm:pt modelId="{EE8FFE1E-EA81-714E-BD1C-8779D0A24012}" type="sibTrans" cxnId="{EA6F2103-A3AE-6E4C-91F5-73D02AC93105}">
      <dgm:prSet/>
      <dgm:spPr/>
      <dgm:t>
        <a:bodyPr/>
        <a:lstStyle/>
        <a:p>
          <a:endParaRPr lang="zh-CN" altLang="en-US"/>
        </a:p>
      </dgm:t>
    </dgm:pt>
    <dgm:pt modelId="{5035F0EF-8AD7-304B-AFFB-63DCF183A4D2}">
      <dgm:prSet phldrT="[文本]"/>
      <dgm:spPr/>
      <dgm:t>
        <a:bodyPr/>
        <a:lstStyle/>
        <a:p>
          <a:r>
            <a:rPr lang="zh-CN" altLang="en-US" dirty="0"/>
            <a:t>软件需求规格说明</a:t>
          </a:r>
        </a:p>
      </dgm:t>
    </dgm:pt>
    <dgm:pt modelId="{3100148D-8A24-B845-9854-A8B35003406A}" type="parTrans" cxnId="{F7E491BE-2AFF-5240-98C4-216872E62849}">
      <dgm:prSet/>
      <dgm:spPr/>
      <dgm:t>
        <a:bodyPr/>
        <a:lstStyle/>
        <a:p>
          <a:endParaRPr lang="zh-CN" altLang="en-US"/>
        </a:p>
      </dgm:t>
    </dgm:pt>
    <dgm:pt modelId="{A3DD4D5D-C450-654C-A3F2-C9ECAFC0B964}" type="sibTrans" cxnId="{F7E491BE-2AFF-5240-98C4-216872E62849}">
      <dgm:prSet/>
      <dgm:spPr/>
      <dgm:t>
        <a:bodyPr/>
        <a:lstStyle/>
        <a:p>
          <a:endParaRPr lang="zh-CN" altLang="en-US"/>
        </a:p>
      </dgm:t>
    </dgm:pt>
    <dgm:pt modelId="{DEA4DD20-617E-484C-878B-ED6515E0A1AE}">
      <dgm:prSet phldrT="[文本]"/>
      <dgm:spPr/>
      <dgm:t>
        <a:bodyPr/>
        <a:lstStyle/>
        <a:p>
          <a:r>
            <a:rPr lang="zh-CN" altLang="en-US" dirty="0"/>
            <a:t>软件体系结构文档</a:t>
          </a:r>
        </a:p>
      </dgm:t>
    </dgm:pt>
    <dgm:pt modelId="{ECF231D5-7211-734A-98D1-98791B4ADFB0}" type="parTrans" cxnId="{529F1EAF-28F2-7A49-82F3-52345DFF4C1F}">
      <dgm:prSet/>
      <dgm:spPr/>
      <dgm:t>
        <a:bodyPr/>
        <a:lstStyle/>
        <a:p>
          <a:endParaRPr lang="zh-CN" altLang="en-US"/>
        </a:p>
      </dgm:t>
    </dgm:pt>
    <dgm:pt modelId="{57684765-BF60-774C-9219-91EC5F05D1DA}" type="sibTrans" cxnId="{529F1EAF-28F2-7A49-82F3-52345DFF4C1F}">
      <dgm:prSet/>
      <dgm:spPr/>
      <dgm:t>
        <a:bodyPr/>
        <a:lstStyle/>
        <a:p>
          <a:endParaRPr lang="zh-CN" altLang="en-US"/>
        </a:p>
      </dgm:t>
    </dgm:pt>
    <dgm:pt modelId="{E8B885D9-F3F4-5C49-BBA9-6BFF13583E7E}">
      <dgm:prSet phldrT="[文本]"/>
      <dgm:spPr/>
      <dgm:t>
        <a:bodyPr/>
        <a:lstStyle/>
        <a:p>
          <a:r>
            <a:rPr lang="zh-CN" altLang="en-US" dirty="0"/>
            <a:t>软件详细设计文档</a:t>
          </a:r>
        </a:p>
      </dgm:t>
    </dgm:pt>
    <dgm:pt modelId="{DAA0B7AB-615E-E94E-B074-B17A57F55C62}" type="parTrans" cxnId="{D413B0C1-A62F-7341-B459-62A3BBC08F03}">
      <dgm:prSet/>
      <dgm:spPr/>
      <dgm:t>
        <a:bodyPr/>
        <a:lstStyle/>
        <a:p>
          <a:endParaRPr lang="zh-CN" altLang="en-US"/>
        </a:p>
      </dgm:t>
    </dgm:pt>
    <dgm:pt modelId="{23D0F943-356F-264D-97C2-E03EEA43A6F0}" type="sibTrans" cxnId="{D413B0C1-A62F-7341-B459-62A3BBC08F03}">
      <dgm:prSet/>
      <dgm:spPr/>
      <dgm:t>
        <a:bodyPr/>
        <a:lstStyle/>
        <a:p>
          <a:endParaRPr lang="zh-CN" altLang="en-US"/>
        </a:p>
      </dgm:t>
    </dgm:pt>
    <dgm:pt modelId="{E48144D9-FF5B-1D44-904D-B15F98E66FB9}">
      <dgm:prSet/>
      <dgm:spPr/>
      <dgm:t>
        <a:bodyPr/>
        <a:lstStyle/>
        <a:p>
          <a:r>
            <a:rPr lang="zh-CN" altLang="en-US" dirty="0"/>
            <a:t>目标代码</a:t>
          </a:r>
        </a:p>
      </dgm:t>
    </dgm:pt>
    <dgm:pt modelId="{D7DA6550-3882-5A42-8C41-D466D07D6E8B}" type="parTrans" cxnId="{4A46AF1F-A560-4948-8E61-A6E14D6341F8}">
      <dgm:prSet/>
      <dgm:spPr/>
      <dgm:t>
        <a:bodyPr/>
        <a:lstStyle/>
        <a:p>
          <a:endParaRPr lang="zh-CN" altLang="en-US"/>
        </a:p>
      </dgm:t>
    </dgm:pt>
    <dgm:pt modelId="{D5445837-63E8-444F-8223-DC982609FBA2}" type="sibTrans" cxnId="{4A46AF1F-A560-4948-8E61-A6E14D6341F8}">
      <dgm:prSet/>
      <dgm:spPr/>
      <dgm:t>
        <a:bodyPr/>
        <a:lstStyle/>
        <a:p>
          <a:endParaRPr lang="zh-CN" altLang="en-US"/>
        </a:p>
      </dgm:t>
    </dgm:pt>
    <dgm:pt modelId="{E8424B0A-2B99-6948-B18C-B257F91E25BE}">
      <dgm:prSet/>
      <dgm:spPr/>
      <dgm:t>
        <a:bodyPr/>
        <a:lstStyle/>
        <a:p>
          <a:r>
            <a:rPr lang="zh-CN" altLang="en-US" dirty="0"/>
            <a:t>可执行构件</a:t>
          </a:r>
        </a:p>
      </dgm:t>
    </dgm:pt>
    <dgm:pt modelId="{5CAB4B10-399E-4B4C-81E8-9B2A391640EC}" type="parTrans" cxnId="{282E5AD9-BF45-5041-90CD-1C4E2D5E4A83}">
      <dgm:prSet/>
      <dgm:spPr/>
      <dgm:t>
        <a:bodyPr/>
        <a:lstStyle/>
        <a:p>
          <a:endParaRPr lang="zh-CN" altLang="en-US"/>
        </a:p>
      </dgm:t>
    </dgm:pt>
    <dgm:pt modelId="{1BE2FA98-9390-AD48-A5C5-54D853E88637}" type="sibTrans" cxnId="{282E5AD9-BF45-5041-90CD-1C4E2D5E4A83}">
      <dgm:prSet/>
      <dgm:spPr/>
      <dgm:t>
        <a:bodyPr/>
        <a:lstStyle/>
        <a:p>
          <a:endParaRPr lang="zh-CN" altLang="en-US"/>
        </a:p>
      </dgm:t>
    </dgm:pt>
    <dgm:pt modelId="{4E7D9D49-9861-6F47-A82A-B731C654CD37}">
      <dgm:prSet/>
      <dgm:spPr/>
      <dgm:t>
        <a:bodyPr/>
        <a:lstStyle/>
        <a:p>
          <a:r>
            <a:rPr lang="zh-CN" altLang="en-US" dirty="0"/>
            <a:t>测试用例</a:t>
          </a:r>
        </a:p>
      </dgm:t>
    </dgm:pt>
    <dgm:pt modelId="{355210A7-874C-AC41-A8C4-50B265B969B8}" type="parTrans" cxnId="{775AC263-00C6-5242-B885-AA2A6CB91F9B}">
      <dgm:prSet/>
      <dgm:spPr/>
      <dgm:t>
        <a:bodyPr/>
        <a:lstStyle/>
        <a:p>
          <a:endParaRPr lang="zh-CN" altLang="en-US"/>
        </a:p>
      </dgm:t>
    </dgm:pt>
    <dgm:pt modelId="{C3C19D0D-174B-3A4A-985F-0FE1CAC71521}" type="sibTrans" cxnId="{775AC263-00C6-5242-B885-AA2A6CB91F9B}">
      <dgm:prSet/>
      <dgm:spPr/>
      <dgm:t>
        <a:bodyPr/>
        <a:lstStyle/>
        <a:p>
          <a:endParaRPr lang="zh-CN" altLang="en-US"/>
        </a:p>
      </dgm:t>
    </dgm:pt>
    <dgm:pt modelId="{5C5D6890-134B-2946-963C-21A97D7B1397}">
      <dgm:prSet/>
      <dgm:spPr/>
      <dgm:t>
        <a:bodyPr/>
        <a:lstStyle/>
        <a:p>
          <a:r>
            <a:rPr lang="zh-CN" altLang="en-US" dirty="0"/>
            <a:t>测试报告</a:t>
          </a:r>
        </a:p>
      </dgm:t>
    </dgm:pt>
    <dgm:pt modelId="{F63DEDC2-2F8C-E94A-88E2-7439BC2B0DD9}" type="parTrans" cxnId="{DF58D355-2987-5E45-B5FC-51471F48B911}">
      <dgm:prSet/>
      <dgm:spPr/>
      <dgm:t>
        <a:bodyPr/>
        <a:lstStyle/>
        <a:p>
          <a:endParaRPr lang="zh-CN" altLang="en-US"/>
        </a:p>
      </dgm:t>
    </dgm:pt>
    <dgm:pt modelId="{A6151F5F-E83C-7A45-93B4-9A41FD4424F4}" type="sibTrans" cxnId="{DF58D355-2987-5E45-B5FC-51471F48B911}">
      <dgm:prSet/>
      <dgm:spPr/>
      <dgm:t>
        <a:bodyPr/>
        <a:lstStyle/>
        <a:p>
          <a:endParaRPr lang="zh-CN" altLang="en-US"/>
        </a:p>
      </dgm:t>
    </dgm:pt>
    <dgm:pt modelId="{90588C32-BF71-3F41-8870-DB7E84A03E52}" type="pres">
      <dgm:prSet presAssocID="{D5B8B849-DCF2-9C4F-B447-F0D056CA7D7E}" presName="linearFlow" presStyleCnt="0">
        <dgm:presLayoutVars>
          <dgm:dir/>
          <dgm:animLvl val="lvl"/>
          <dgm:resizeHandles val="exact"/>
        </dgm:presLayoutVars>
      </dgm:prSet>
      <dgm:spPr/>
    </dgm:pt>
    <dgm:pt modelId="{E15148FD-3911-814F-BFAC-4359F6D79AD5}" type="pres">
      <dgm:prSet presAssocID="{0A82182A-75B3-6D48-B354-3FBB0195B230}" presName="composite" presStyleCnt="0"/>
      <dgm:spPr/>
    </dgm:pt>
    <dgm:pt modelId="{D305983A-19AF-C44E-A084-AA5B0624EBA4}" type="pres">
      <dgm:prSet presAssocID="{0A82182A-75B3-6D48-B354-3FBB0195B230}" presName="parTx" presStyleLbl="node1" presStyleIdx="0" presStyleCnt="5">
        <dgm:presLayoutVars>
          <dgm:chMax val="0"/>
          <dgm:chPref val="0"/>
          <dgm:bulletEnabled val="1"/>
        </dgm:presLayoutVars>
      </dgm:prSet>
      <dgm:spPr/>
    </dgm:pt>
    <dgm:pt modelId="{DCD176F0-60F3-B24D-93F0-C6CF57CE1364}" type="pres">
      <dgm:prSet presAssocID="{0A82182A-75B3-6D48-B354-3FBB0195B230}" presName="parSh" presStyleLbl="node1" presStyleIdx="0" presStyleCnt="5"/>
      <dgm:spPr/>
    </dgm:pt>
    <dgm:pt modelId="{A760B128-76EC-284C-AFB5-D1EEA709368B}" type="pres">
      <dgm:prSet presAssocID="{0A82182A-75B3-6D48-B354-3FBB0195B230}" presName="desTx" presStyleLbl="fgAcc1" presStyleIdx="0" presStyleCnt="5">
        <dgm:presLayoutVars>
          <dgm:bulletEnabled val="1"/>
        </dgm:presLayoutVars>
      </dgm:prSet>
      <dgm:spPr/>
    </dgm:pt>
    <dgm:pt modelId="{99A6ADD8-ECDB-6F40-9A70-0AA956146912}" type="pres">
      <dgm:prSet presAssocID="{B5F0F4C0-75EC-104B-93B3-8B898450BF6B}" presName="sibTrans" presStyleLbl="sibTrans2D1" presStyleIdx="0" presStyleCnt="4"/>
      <dgm:spPr/>
    </dgm:pt>
    <dgm:pt modelId="{3216A56B-2058-2D4B-9678-807D7F123508}" type="pres">
      <dgm:prSet presAssocID="{B5F0F4C0-75EC-104B-93B3-8B898450BF6B}" presName="connTx" presStyleLbl="sibTrans2D1" presStyleIdx="0" presStyleCnt="4"/>
      <dgm:spPr/>
    </dgm:pt>
    <dgm:pt modelId="{99B90D28-5999-1145-B504-62AA37035A7E}" type="pres">
      <dgm:prSet presAssocID="{08852645-10A1-5C4F-923D-3CC2C87A2373}" presName="composite" presStyleCnt="0"/>
      <dgm:spPr/>
    </dgm:pt>
    <dgm:pt modelId="{E2527648-025B-844D-BE06-2C0F2298AE80}" type="pres">
      <dgm:prSet presAssocID="{08852645-10A1-5C4F-923D-3CC2C87A2373}" presName="parTx" presStyleLbl="node1" presStyleIdx="0" presStyleCnt="5">
        <dgm:presLayoutVars>
          <dgm:chMax val="0"/>
          <dgm:chPref val="0"/>
          <dgm:bulletEnabled val="1"/>
        </dgm:presLayoutVars>
      </dgm:prSet>
      <dgm:spPr/>
    </dgm:pt>
    <dgm:pt modelId="{D57E2BE4-D49B-8949-BC21-97A1B3387CA2}" type="pres">
      <dgm:prSet presAssocID="{08852645-10A1-5C4F-923D-3CC2C87A2373}" presName="parSh" presStyleLbl="node1" presStyleIdx="1" presStyleCnt="5"/>
      <dgm:spPr/>
    </dgm:pt>
    <dgm:pt modelId="{978702DA-1E9F-624D-A250-0D4413079858}" type="pres">
      <dgm:prSet presAssocID="{08852645-10A1-5C4F-923D-3CC2C87A2373}" presName="desTx" presStyleLbl="fgAcc1" presStyleIdx="1" presStyleCnt="5">
        <dgm:presLayoutVars>
          <dgm:bulletEnabled val="1"/>
        </dgm:presLayoutVars>
      </dgm:prSet>
      <dgm:spPr/>
    </dgm:pt>
    <dgm:pt modelId="{D1FB2A2B-BE20-A84A-BE40-B75E2D0FD2A0}" type="pres">
      <dgm:prSet presAssocID="{81B4B8FE-9CD6-3747-A6D4-255A6F839265}" presName="sibTrans" presStyleLbl="sibTrans2D1" presStyleIdx="1" presStyleCnt="4"/>
      <dgm:spPr/>
    </dgm:pt>
    <dgm:pt modelId="{142E8F3D-A6D0-6846-93DC-357B64F525C6}" type="pres">
      <dgm:prSet presAssocID="{81B4B8FE-9CD6-3747-A6D4-255A6F839265}" presName="connTx" presStyleLbl="sibTrans2D1" presStyleIdx="1" presStyleCnt="4"/>
      <dgm:spPr/>
    </dgm:pt>
    <dgm:pt modelId="{8DE3B779-4A8F-6E42-852A-6572E4961846}" type="pres">
      <dgm:prSet presAssocID="{804D1E39-A87F-5D46-BCAA-F7F1891EFC9D}" presName="composite" presStyleCnt="0"/>
      <dgm:spPr/>
    </dgm:pt>
    <dgm:pt modelId="{4106EEDB-2ED8-B24C-952E-0814DB0DB0F6}" type="pres">
      <dgm:prSet presAssocID="{804D1E39-A87F-5D46-BCAA-F7F1891EFC9D}" presName="parTx" presStyleLbl="node1" presStyleIdx="1" presStyleCnt="5">
        <dgm:presLayoutVars>
          <dgm:chMax val="0"/>
          <dgm:chPref val="0"/>
          <dgm:bulletEnabled val="1"/>
        </dgm:presLayoutVars>
      </dgm:prSet>
      <dgm:spPr/>
    </dgm:pt>
    <dgm:pt modelId="{0E874786-8093-9942-AA62-EAEB6BB2DE85}" type="pres">
      <dgm:prSet presAssocID="{804D1E39-A87F-5D46-BCAA-F7F1891EFC9D}" presName="parSh" presStyleLbl="node1" presStyleIdx="2" presStyleCnt="5"/>
      <dgm:spPr/>
    </dgm:pt>
    <dgm:pt modelId="{EBC320B5-7760-5847-9A01-BCAF52C21A21}" type="pres">
      <dgm:prSet presAssocID="{804D1E39-A87F-5D46-BCAA-F7F1891EFC9D}" presName="desTx" presStyleLbl="fgAcc1" presStyleIdx="2" presStyleCnt="5">
        <dgm:presLayoutVars>
          <dgm:bulletEnabled val="1"/>
        </dgm:presLayoutVars>
      </dgm:prSet>
      <dgm:spPr/>
    </dgm:pt>
    <dgm:pt modelId="{B2CF48D0-6364-E746-BF27-71573AEE62B8}" type="pres">
      <dgm:prSet presAssocID="{4D666163-1BE1-D44D-A0F7-E5F7C899A5CF}" presName="sibTrans" presStyleLbl="sibTrans2D1" presStyleIdx="2" presStyleCnt="4"/>
      <dgm:spPr/>
    </dgm:pt>
    <dgm:pt modelId="{8E9F2508-9B34-624F-8A64-2E7F01DB5F3F}" type="pres">
      <dgm:prSet presAssocID="{4D666163-1BE1-D44D-A0F7-E5F7C899A5CF}" presName="connTx" presStyleLbl="sibTrans2D1" presStyleIdx="2" presStyleCnt="4"/>
      <dgm:spPr/>
    </dgm:pt>
    <dgm:pt modelId="{71B7C45E-B757-B640-B53A-618E37FC3664}" type="pres">
      <dgm:prSet presAssocID="{ECB2734F-824D-8645-983D-8726D09C09BD}" presName="composite" presStyleCnt="0"/>
      <dgm:spPr/>
    </dgm:pt>
    <dgm:pt modelId="{B2E43FC9-ED4B-4A41-91FB-8B1027AAA708}" type="pres">
      <dgm:prSet presAssocID="{ECB2734F-824D-8645-983D-8726D09C09BD}" presName="parTx" presStyleLbl="node1" presStyleIdx="2" presStyleCnt="5">
        <dgm:presLayoutVars>
          <dgm:chMax val="0"/>
          <dgm:chPref val="0"/>
          <dgm:bulletEnabled val="1"/>
        </dgm:presLayoutVars>
      </dgm:prSet>
      <dgm:spPr/>
    </dgm:pt>
    <dgm:pt modelId="{057BAE42-8D1D-1A48-97BA-5D871BC85C3D}" type="pres">
      <dgm:prSet presAssocID="{ECB2734F-824D-8645-983D-8726D09C09BD}" presName="parSh" presStyleLbl="node1" presStyleIdx="3" presStyleCnt="5"/>
      <dgm:spPr/>
    </dgm:pt>
    <dgm:pt modelId="{F2DE7BDA-95F5-9F4D-B384-7C3E97B28CF8}" type="pres">
      <dgm:prSet presAssocID="{ECB2734F-824D-8645-983D-8726D09C09BD}" presName="desTx" presStyleLbl="fgAcc1" presStyleIdx="3" presStyleCnt="5">
        <dgm:presLayoutVars>
          <dgm:bulletEnabled val="1"/>
        </dgm:presLayoutVars>
      </dgm:prSet>
      <dgm:spPr/>
    </dgm:pt>
    <dgm:pt modelId="{65BE8057-F6D7-2748-8118-3E50BEC1D03B}" type="pres">
      <dgm:prSet presAssocID="{F04F60D1-4E25-5A44-9A8D-765500A6597C}" presName="sibTrans" presStyleLbl="sibTrans2D1" presStyleIdx="3" presStyleCnt="4"/>
      <dgm:spPr/>
    </dgm:pt>
    <dgm:pt modelId="{1D5E51FB-F271-BB42-86DC-92B68D979F2D}" type="pres">
      <dgm:prSet presAssocID="{F04F60D1-4E25-5A44-9A8D-765500A6597C}" presName="connTx" presStyleLbl="sibTrans2D1" presStyleIdx="3" presStyleCnt="4"/>
      <dgm:spPr/>
    </dgm:pt>
    <dgm:pt modelId="{03B33B9A-3DBE-0342-9B0A-5D67723C6FB6}" type="pres">
      <dgm:prSet presAssocID="{B1EB78BF-EEBA-FF49-AD34-53ABF1082B7F}" presName="composite" presStyleCnt="0"/>
      <dgm:spPr/>
    </dgm:pt>
    <dgm:pt modelId="{4647B354-314E-204B-AC62-6F8F9C8AA535}" type="pres">
      <dgm:prSet presAssocID="{B1EB78BF-EEBA-FF49-AD34-53ABF1082B7F}" presName="parTx" presStyleLbl="node1" presStyleIdx="3" presStyleCnt="5">
        <dgm:presLayoutVars>
          <dgm:chMax val="0"/>
          <dgm:chPref val="0"/>
          <dgm:bulletEnabled val="1"/>
        </dgm:presLayoutVars>
      </dgm:prSet>
      <dgm:spPr/>
    </dgm:pt>
    <dgm:pt modelId="{6D8BE383-C568-B34D-931D-DE9A32336ECA}" type="pres">
      <dgm:prSet presAssocID="{B1EB78BF-EEBA-FF49-AD34-53ABF1082B7F}" presName="parSh" presStyleLbl="node1" presStyleIdx="4" presStyleCnt="5"/>
      <dgm:spPr/>
    </dgm:pt>
    <dgm:pt modelId="{7B808D81-1F21-CD4E-A03F-067505C8C355}" type="pres">
      <dgm:prSet presAssocID="{B1EB78BF-EEBA-FF49-AD34-53ABF1082B7F}" presName="desTx" presStyleLbl="fgAcc1" presStyleIdx="4" presStyleCnt="5">
        <dgm:presLayoutVars>
          <dgm:bulletEnabled val="1"/>
        </dgm:presLayoutVars>
      </dgm:prSet>
      <dgm:spPr/>
    </dgm:pt>
  </dgm:ptLst>
  <dgm:cxnLst>
    <dgm:cxn modelId="{EA6F2103-A3AE-6E4C-91F5-73D02AC93105}" srcId="{0A82182A-75B3-6D48-B354-3FBB0195B230}" destId="{EA3335A8-881F-8144-8FB6-A8D59A7525BB}" srcOrd="1" destOrd="0" parTransId="{517142DD-F96A-334B-8DDA-6EA1E31556EF}" sibTransId="{EE8FFE1E-EA81-714E-BD1C-8779D0A24012}"/>
    <dgm:cxn modelId="{D305EF0D-BE34-9E41-AC73-EA0892C464D7}" srcId="{D5B8B849-DCF2-9C4F-B447-F0D056CA7D7E}" destId="{ECB2734F-824D-8645-983D-8726D09C09BD}" srcOrd="3" destOrd="0" parTransId="{00CC9BD8-0556-5145-B842-C95616D9E8A3}" sibTransId="{F04F60D1-4E25-5A44-9A8D-765500A6597C}"/>
    <dgm:cxn modelId="{FC449D0E-838D-6747-86E5-4A66122430AA}" srcId="{ECB2734F-824D-8645-983D-8726D09C09BD}" destId="{14B8FB01-113E-C34D-A3CB-864641D2D1B8}" srcOrd="0" destOrd="0" parTransId="{3272C20F-153F-7A42-93B8-53900DDA6A0F}" sibTransId="{65CD4171-F6C5-D242-A379-BAB988BE4715}"/>
    <dgm:cxn modelId="{CAEFC80E-C5B0-ED46-80B9-1E252D508913}" type="presOf" srcId="{14B8FB01-113E-C34D-A3CB-864641D2D1B8}" destId="{F2DE7BDA-95F5-9F4D-B384-7C3E97B28CF8}" srcOrd="0" destOrd="0" presId="urn:microsoft.com/office/officeart/2005/8/layout/process3"/>
    <dgm:cxn modelId="{8449211A-720A-9444-9ACD-3AA5E56AAD18}" srcId="{08852645-10A1-5C4F-923D-3CC2C87A2373}" destId="{B544E54A-0B21-3543-B47A-099E77893410}" srcOrd="0" destOrd="0" parTransId="{A8AE25DF-EFAA-9043-88A7-DEE111047828}" sibTransId="{BEF84639-B432-664C-AD37-878FBD76FBCA}"/>
    <dgm:cxn modelId="{383F3D1E-1B69-004D-827A-13610130261D}" srcId="{D5B8B849-DCF2-9C4F-B447-F0D056CA7D7E}" destId="{08852645-10A1-5C4F-923D-3CC2C87A2373}" srcOrd="1" destOrd="0" parTransId="{73225A20-428B-D54F-8D8D-294EE47449E0}" sibTransId="{81B4B8FE-9CD6-3747-A6D4-255A6F839265}"/>
    <dgm:cxn modelId="{4A46AF1F-A560-4948-8E61-A6E14D6341F8}" srcId="{ECB2734F-824D-8645-983D-8726D09C09BD}" destId="{E48144D9-FF5B-1D44-904D-B15F98E66FB9}" srcOrd="1" destOrd="0" parTransId="{D7DA6550-3882-5A42-8C41-D466D07D6E8B}" sibTransId="{D5445837-63E8-444F-8223-DC982609FBA2}"/>
    <dgm:cxn modelId="{EFFBE32D-7B48-C94C-AEA3-E94BD8AD27E9}" type="presOf" srcId="{EA3335A8-881F-8144-8FB6-A8D59A7525BB}" destId="{A760B128-76EC-284C-AFB5-D1EEA709368B}" srcOrd="0" destOrd="1" presId="urn:microsoft.com/office/officeart/2005/8/layout/process3"/>
    <dgm:cxn modelId="{06DA4E2F-2571-6C4C-9522-0A80E181BA72}" srcId="{D5B8B849-DCF2-9C4F-B447-F0D056CA7D7E}" destId="{B1EB78BF-EEBA-FF49-AD34-53ABF1082B7F}" srcOrd="4" destOrd="0" parTransId="{27CC1841-366D-CB40-AEDF-D0A107750456}" sibTransId="{4FFAA92C-FA58-0A48-A1B1-AE22F530DD50}"/>
    <dgm:cxn modelId="{1CDBA72F-02B9-3C43-B24A-9B14005D54E6}" type="presOf" srcId="{B544E54A-0B21-3543-B47A-099E77893410}" destId="{978702DA-1E9F-624D-A250-0D4413079858}" srcOrd="0" destOrd="0" presId="urn:microsoft.com/office/officeart/2005/8/layout/process3"/>
    <dgm:cxn modelId="{37454036-F9A5-EC47-96E4-C57264A9928B}" type="presOf" srcId="{ECB2734F-824D-8645-983D-8726D09C09BD}" destId="{057BAE42-8D1D-1A48-97BA-5D871BC85C3D}" srcOrd="1" destOrd="0" presId="urn:microsoft.com/office/officeart/2005/8/layout/process3"/>
    <dgm:cxn modelId="{CB742237-D1E3-3843-83DA-4364199FFF17}" type="presOf" srcId="{E8B885D9-F3F4-5C49-BBA9-6BFF13583E7E}" destId="{EBC320B5-7760-5847-9A01-BCAF52C21A21}" srcOrd="0" destOrd="2" presId="urn:microsoft.com/office/officeart/2005/8/layout/process3"/>
    <dgm:cxn modelId="{5F81C539-E8B6-9643-B736-CE070F700C08}" type="presOf" srcId="{B1EB78BF-EEBA-FF49-AD34-53ABF1082B7F}" destId="{4647B354-314E-204B-AC62-6F8F9C8AA535}" srcOrd="0" destOrd="0" presId="urn:microsoft.com/office/officeart/2005/8/layout/process3"/>
    <dgm:cxn modelId="{54DA293A-00A4-754C-8510-25D92FC70AC6}" srcId="{D5B8B849-DCF2-9C4F-B447-F0D056CA7D7E}" destId="{804D1E39-A87F-5D46-BCAA-F7F1891EFC9D}" srcOrd="2" destOrd="0" parTransId="{EE3C5516-87D5-6B43-BFF1-4702B1626153}" sibTransId="{4D666163-1BE1-D44D-A0F7-E5F7C899A5CF}"/>
    <dgm:cxn modelId="{4EB9BB3A-FAB0-0744-90D4-F7C96C7BCBD3}" type="presOf" srcId="{08852645-10A1-5C4F-923D-3CC2C87A2373}" destId="{D57E2BE4-D49B-8949-BC21-97A1B3387CA2}" srcOrd="1" destOrd="0" presId="urn:microsoft.com/office/officeart/2005/8/layout/process3"/>
    <dgm:cxn modelId="{7975DE44-F471-1C45-9A1C-B2ABAA2D7C1B}" type="presOf" srcId="{4D666163-1BE1-D44D-A0F7-E5F7C899A5CF}" destId="{8E9F2508-9B34-624F-8A64-2E7F01DB5F3F}" srcOrd="1" destOrd="0" presId="urn:microsoft.com/office/officeart/2005/8/layout/process3"/>
    <dgm:cxn modelId="{F8F5624A-5151-114B-8DD9-CC122E4CDD4C}" type="presOf" srcId="{E48144D9-FF5B-1D44-904D-B15F98E66FB9}" destId="{F2DE7BDA-95F5-9F4D-B384-7C3E97B28CF8}" srcOrd="0" destOrd="1" presId="urn:microsoft.com/office/officeart/2005/8/layout/process3"/>
    <dgm:cxn modelId="{4397544B-C635-7849-811D-BF783788537B}" srcId="{B1EB78BF-EEBA-FF49-AD34-53ABF1082B7F}" destId="{FE516BEE-3A33-4442-9016-97888A3B1A29}" srcOrd="0" destOrd="0" parTransId="{C1376B5B-347E-D34C-9AFB-025A566882EA}" sibTransId="{DA84AAE0-B9DD-4748-9B5D-028A17C5C31A}"/>
    <dgm:cxn modelId="{02904F4E-DB24-2441-8B2E-61A94B90458D}" srcId="{D5B8B849-DCF2-9C4F-B447-F0D056CA7D7E}" destId="{0A82182A-75B3-6D48-B354-3FBB0195B230}" srcOrd="0" destOrd="0" parTransId="{0F76F489-DDC6-FC4C-9BE0-2B880B48ADA4}" sibTransId="{B5F0F4C0-75EC-104B-93B3-8B898450BF6B}"/>
    <dgm:cxn modelId="{834E6051-E305-524B-9C64-056CDF71A522}" type="presOf" srcId="{F04F60D1-4E25-5A44-9A8D-765500A6597C}" destId="{65BE8057-F6D7-2748-8118-3E50BEC1D03B}" srcOrd="0" destOrd="0" presId="urn:microsoft.com/office/officeart/2005/8/layout/process3"/>
    <dgm:cxn modelId="{8430FE51-B011-254E-88F4-F122CD3CC921}" type="presOf" srcId="{0AA3E22D-3C04-4447-B8D7-D92CE828A60B}" destId="{EBC320B5-7760-5847-9A01-BCAF52C21A21}" srcOrd="0" destOrd="0" presId="urn:microsoft.com/office/officeart/2005/8/layout/process3"/>
    <dgm:cxn modelId="{DF58D355-2987-5E45-B5FC-51471F48B911}" srcId="{B1EB78BF-EEBA-FF49-AD34-53ABF1082B7F}" destId="{5C5D6890-134B-2946-963C-21A97D7B1397}" srcOrd="2" destOrd="0" parTransId="{F63DEDC2-2F8C-E94A-88E2-7439BC2B0DD9}" sibTransId="{A6151F5F-E83C-7A45-93B4-9A41FD4424F4}"/>
    <dgm:cxn modelId="{775AC263-00C6-5242-B885-AA2A6CB91F9B}" srcId="{B1EB78BF-EEBA-FF49-AD34-53ABF1082B7F}" destId="{4E7D9D49-9861-6F47-A82A-B731C654CD37}" srcOrd="1" destOrd="0" parTransId="{355210A7-874C-AC41-A8C4-50B265B969B8}" sibTransId="{C3C19D0D-174B-3A4A-985F-0FE1CAC71521}"/>
    <dgm:cxn modelId="{783FD074-E2F1-EA49-AD0A-D001A535E927}" type="presOf" srcId="{08852645-10A1-5C4F-923D-3CC2C87A2373}" destId="{E2527648-025B-844D-BE06-2C0F2298AE80}" srcOrd="0" destOrd="0" presId="urn:microsoft.com/office/officeart/2005/8/layout/process3"/>
    <dgm:cxn modelId="{0CFBA777-58B8-9141-BE34-7DC22AB1DF48}" type="presOf" srcId="{FE516BEE-3A33-4442-9016-97888A3B1A29}" destId="{7B808D81-1F21-CD4E-A03F-067505C8C355}" srcOrd="0" destOrd="0" presId="urn:microsoft.com/office/officeart/2005/8/layout/process3"/>
    <dgm:cxn modelId="{593A607F-F659-5B44-9D73-3094BA5EB7E3}" type="presOf" srcId="{81B4B8FE-9CD6-3747-A6D4-255A6F839265}" destId="{142E8F3D-A6D0-6846-93DC-357B64F525C6}" srcOrd="1" destOrd="0" presId="urn:microsoft.com/office/officeart/2005/8/layout/process3"/>
    <dgm:cxn modelId="{98409089-02E4-B946-94A9-6F7DA7E84BB7}" type="presOf" srcId="{D5B8B849-DCF2-9C4F-B447-F0D056CA7D7E}" destId="{90588C32-BF71-3F41-8870-DB7E84A03E52}" srcOrd="0" destOrd="0" presId="urn:microsoft.com/office/officeart/2005/8/layout/process3"/>
    <dgm:cxn modelId="{A777728F-2347-7448-9130-38A3111AED74}" type="presOf" srcId="{F04F60D1-4E25-5A44-9A8D-765500A6597C}" destId="{1D5E51FB-F271-BB42-86DC-92B68D979F2D}" srcOrd="1" destOrd="0" presId="urn:microsoft.com/office/officeart/2005/8/layout/process3"/>
    <dgm:cxn modelId="{3AA38397-232D-7F45-850A-ADFB1A1622C2}" type="presOf" srcId="{B1EB78BF-EEBA-FF49-AD34-53ABF1082B7F}" destId="{6D8BE383-C568-B34D-931D-DE9A32336ECA}" srcOrd="1" destOrd="0" presId="urn:microsoft.com/office/officeart/2005/8/layout/process3"/>
    <dgm:cxn modelId="{EB17E8A4-E0C9-F845-9803-5123E804E0E0}" type="presOf" srcId="{4D666163-1BE1-D44D-A0F7-E5F7C899A5CF}" destId="{B2CF48D0-6364-E746-BF27-71573AEE62B8}" srcOrd="0" destOrd="0" presId="urn:microsoft.com/office/officeart/2005/8/layout/process3"/>
    <dgm:cxn modelId="{669FBDA6-4843-D345-9BF3-A5446AB32383}" type="presOf" srcId="{5C5D6890-134B-2946-963C-21A97D7B1397}" destId="{7B808D81-1F21-CD4E-A03F-067505C8C355}" srcOrd="0" destOrd="2" presId="urn:microsoft.com/office/officeart/2005/8/layout/process3"/>
    <dgm:cxn modelId="{2008DDA7-EA40-D541-94D1-030F30F57B2F}" type="presOf" srcId="{804D1E39-A87F-5D46-BCAA-F7F1891EFC9D}" destId="{0E874786-8093-9942-AA62-EAEB6BB2DE85}" srcOrd="1" destOrd="0" presId="urn:microsoft.com/office/officeart/2005/8/layout/process3"/>
    <dgm:cxn modelId="{271906AB-1FBE-C44B-B458-B0D5E8D79604}" srcId="{0A82182A-75B3-6D48-B354-3FBB0195B230}" destId="{C9CD6225-BBFC-154F-9243-5A4BACC9810E}" srcOrd="0" destOrd="0" parTransId="{36ED5E9A-529C-B74E-A59B-F35370265F8A}" sibTransId="{220829F2-76E9-854D-B6AA-40064EF1D5B9}"/>
    <dgm:cxn modelId="{485E55AB-26E9-1343-92AA-0CBECA999A19}" type="presOf" srcId="{DEA4DD20-617E-484C-878B-ED6515E0A1AE}" destId="{EBC320B5-7760-5847-9A01-BCAF52C21A21}" srcOrd="0" destOrd="1" presId="urn:microsoft.com/office/officeart/2005/8/layout/process3"/>
    <dgm:cxn modelId="{529F1EAF-28F2-7A49-82F3-52345DFF4C1F}" srcId="{804D1E39-A87F-5D46-BCAA-F7F1891EFC9D}" destId="{DEA4DD20-617E-484C-878B-ED6515E0A1AE}" srcOrd="1" destOrd="0" parTransId="{ECF231D5-7211-734A-98D1-98791B4ADFB0}" sibTransId="{57684765-BF60-774C-9219-91EC5F05D1DA}"/>
    <dgm:cxn modelId="{CC3D7DB2-97D2-264A-A3FC-9C6990CABAE3}" type="presOf" srcId="{81B4B8FE-9CD6-3747-A6D4-255A6F839265}" destId="{D1FB2A2B-BE20-A84A-BE40-B75E2D0FD2A0}" srcOrd="0" destOrd="0" presId="urn:microsoft.com/office/officeart/2005/8/layout/process3"/>
    <dgm:cxn modelId="{347885B4-8DA2-5945-89FB-D4F744DC92B7}" type="presOf" srcId="{B5F0F4C0-75EC-104B-93B3-8B898450BF6B}" destId="{99A6ADD8-ECDB-6F40-9A70-0AA956146912}" srcOrd="0" destOrd="0" presId="urn:microsoft.com/office/officeart/2005/8/layout/process3"/>
    <dgm:cxn modelId="{76B775BB-CFB8-CB4F-8609-A0BCAA072225}" type="presOf" srcId="{4E7D9D49-9861-6F47-A82A-B731C654CD37}" destId="{7B808D81-1F21-CD4E-A03F-067505C8C355}" srcOrd="0" destOrd="1" presId="urn:microsoft.com/office/officeart/2005/8/layout/process3"/>
    <dgm:cxn modelId="{F7E491BE-2AFF-5240-98C4-216872E62849}" srcId="{08852645-10A1-5C4F-923D-3CC2C87A2373}" destId="{5035F0EF-8AD7-304B-AFFB-63DCF183A4D2}" srcOrd="1" destOrd="0" parTransId="{3100148D-8A24-B845-9854-A8B35003406A}" sibTransId="{A3DD4D5D-C450-654C-A3F2-C9ECAFC0B964}"/>
    <dgm:cxn modelId="{D413B0C1-A62F-7341-B459-62A3BBC08F03}" srcId="{804D1E39-A87F-5D46-BCAA-F7F1891EFC9D}" destId="{E8B885D9-F3F4-5C49-BBA9-6BFF13583E7E}" srcOrd="2" destOrd="0" parTransId="{DAA0B7AB-615E-E94E-B074-B17A57F55C62}" sibTransId="{23D0F943-356F-264D-97C2-E03EEA43A6F0}"/>
    <dgm:cxn modelId="{B5CD6FC8-825E-054B-867E-F4C321E9A20F}" type="presOf" srcId="{E8424B0A-2B99-6948-B18C-B257F91E25BE}" destId="{F2DE7BDA-95F5-9F4D-B384-7C3E97B28CF8}" srcOrd="0" destOrd="2" presId="urn:microsoft.com/office/officeart/2005/8/layout/process3"/>
    <dgm:cxn modelId="{6FD5B9CC-98B1-4940-92E3-2BCE56635BE7}" type="presOf" srcId="{5035F0EF-8AD7-304B-AFFB-63DCF183A4D2}" destId="{978702DA-1E9F-624D-A250-0D4413079858}" srcOrd="0" destOrd="1" presId="urn:microsoft.com/office/officeart/2005/8/layout/process3"/>
    <dgm:cxn modelId="{F369F3D1-4AB2-FD49-A227-84EF4943AD62}" type="presOf" srcId="{0A82182A-75B3-6D48-B354-3FBB0195B230}" destId="{DCD176F0-60F3-B24D-93F0-C6CF57CE1364}" srcOrd="1" destOrd="0" presId="urn:microsoft.com/office/officeart/2005/8/layout/process3"/>
    <dgm:cxn modelId="{661F21D7-75AD-A54B-ADF8-D95BC7E3356B}" type="presOf" srcId="{804D1E39-A87F-5D46-BCAA-F7F1891EFC9D}" destId="{4106EEDB-2ED8-B24C-952E-0814DB0DB0F6}" srcOrd="0" destOrd="0" presId="urn:microsoft.com/office/officeart/2005/8/layout/process3"/>
    <dgm:cxn modelId="{282E5AD9-BF45-5041-90CD-1C4E2D5E4A83}" srcId="{ECB2734F-824D-8645-983D-8726D09C09BD}" destId="{E8424B0A-2B99-6948-B18C-B257F91E25BE}" srcOrd="2" destOrd="0" parTransId="{5CAB4B10-399E-4B4C-81E8-9B2A391640EC}" sibTransId="{1BE2FA98-9390-AD48-A5C5-54D853E88637}"/>
    <dgm:cxn modelId="{519E66E1-3DDB-BA48-A375-BE91CA722EC9}" type="presOf" srcId="{0A82182A-75B3-6D48-B354-3FBB0195B230}" destId="{D305983A-19AF-C44E-A084-AA5B0624EBA4}" srcOrd="0" destOrd="0" presId="urn:microsoft.com/office/officeart/2005/8/layout/process3"/>
    <dgm:cxn modelId="{9591CCE9-4F46-CC4D-921A-5E8D911831B0}" srcId="{804D1E39-A87F-5D46-BCAA-F7F1891EFC9D}" destId="{0AA3E22D-3C04-4447-B8D7-D92CE828A60B}" srcOrd="0" destOrd="0" parTransId="{013E1109-2E6E-1748-9A40-3ECECB3CEAD3}" sibTransId="{E6F38847-2B2F-4D44-901A-A0BB6C750613}"/>
    <dgm:cxn modelId="{CB9E43EE-BC2F-9243-87D3-9AC180CB30D2}" type="presOf" srcId="{ECB2734F-824D-8645-983D-8726D09C09BD}" destId="{B2E43FC9-ED4B-4A41-91FB-8B1027AAA708}" srcOrd="0" destOrd="0" presId="urn:microsoft.com/office/officeart/2005/8/layout/process3"/>
    <dgm:cxn modelId="{928768EF-6DA0-9340-9254-BD0072E992DA}" type="presOf" srcId="{C9CD6225-BBFC-154F-9243-5A4BACC9810E}" destId="{A760B128-76EC-284C-AFB5-D1EEA709368B}" srcOrd="0" destOrd="0" presId="urn:microsoft.com/office/officeart/2005/8/layout/process3"/>
    <dgm:cxn modelId="{DAA832F4-A27C-E440-A7B1-4704DE397C8D}" type="presOf" srcId="{B5F0F4C0-75EC-104B-93B3-8B898450BF6B}" destId="{3216A56B-2058-2D4B-9678-807D7F123508}" srcOrd="1" destOrd="0" presId="urn:microsoft.com/office/officeart/2005/8/layout/process3"/>
    <dgm:cxn modelId="{7A776731-A348-8648-B1C8-CA9F0CA0D898}" type="presParOf" srcId="{90588C32-BF71-3F41-8870-DB7E84A03E52}" destId="{E15148FD-3911-814F-BFAC-4359F6D79AD5}" srcOrd="0" destOrd="0" presId="urn:microsoft.com/office/officeart/2005/8/layout/process3"/>
    <dgm:cxn modelId="{8F5380B3-5C4A-2645-B81E-D3F814B3E066}" type="presParOf" srcId="{E15148FD-3911-814F-BFAC-4359F6D79AD5}" destId="{D305983A-19AF-C44E-A084-AA5B0624EBA4}" srcOrd="0" destOrd="0" presId="urn:microsoft.com/office/officeart/2005/8/layout/process3"/>
    <dgm:cxn modelId="{CDCFCAC7-6B41-1749-B256-FBC3664DBD9F}" type="presParOf" srcId="{E15148FD-3911-814F-BFAC-4359F6D79AD5}" destId="{DCD176F0-60F3-B24D-93F0-C6CF57CE1364}" srcOrd="1" destOrd="0" presId="urn:microsoft.com/office/officeart/2005/8/layout/process3"/>
    <dgm:cxn modelId="{57E4B2B1-6188-8E48-BBD1-244308F4FB32}" type="presParOf" srcId="{E15148FD-3911-814F-BFAC-4359F6D79AD5}" destId="{A760B128-76EC-284C-AFB5-D1EEA709368B}" srcOrd="2" destOrd="0" presId="urn:microsoft.com/office/officeart/2005/8/layout/process3"/>
    <dgm:cxn modelId="{58036134-76C8-7946-9975-43FFFDF7BB73}" type="presParOf" srcId="{90588C32-BF71-3F41-8870-DB7E84A03E52}" destId="{99A6ADD8-ECDB-6F40-9A70-0AA956146912}" srcOrd="1" destOrd="0" presId="urn:microsoft.com/office/officeart/2005/8/layout/process3"/>
    <dgm:cxn modelId="{D2FAE6B5-1D25-3947-BEAB-22BAE9638DA7}" type="presParOf" srcId="{99A6ADD8-ECDB-6F40-9A70-0AA956146912}" destId="{3216A56B-2058-2D4B-9678-807D7F123508}" srcOrd="0" destOrd="0" presId="urn:microsoft.com/office/officeart/2005/8/layout/process3"/>
    <dgm:cxn modelId="{4F81D0E0-99B1-2F41-BA4C-B167CA8F4E83}" type="presParOf" srcId="{90588C32-BF71-3F41-8870-DB7E84A03E52}" destId="{99B90D28-5999-1145-B504-62AA37035A7E}" srcOrd="2" destOrd="0" presId="urn:microsoft.com/office/officeart/2005/8/layout/process3"/>
    <dgm:cxn modelId="{98BA5E68-618A-FC46-B0B0-ECFFAB36A8B4}" type="presParOf" srcId="{99B90D28-5999-1145-B504-62AA37035A7E}" destId="{E2527648-025B-844D-BE06-2C0F2298AE80}" srcOrd="0" destOrd="0" presId="urn:microsoft.com/office/officeart/2005/8/layout/process3"/>
    <dgm:cxn modelId="{CCE9B478-409E-FF4A-97F3-5996F37803C7}" type="presParOf" srcId="{99B90D28-5999-1145-B504-62AA37035A7E}" destId="{D57E2BE4-D49B-8949-BC21-97A1B3387CA2}" srcOrd="1" destOrd="0" presId="urn:microsoft.com/office/officeart/2005/8/layout/process3"/>
    <dgm:cxn modelId="{79337916-56DA-F84E-86BF-F42963690A66}" type="presParOf" srcId="{99B90D28-5999-1145-B504-62AA37035A7E}" destId="{978702DA-1E9F-624D-A250-0D4413079858}" srcOrd="2" destOrd="0" presId="urn:microsoft.com/office/officeart/2005/8/layout/process3"/>
    <dgm:cxn modelId="{EEA7D1D2-C146-BC48-B839-CE3EB0B30197}" type="presParOf" srcId="{90588C32-BF71-3F41-8870-DB7E84A03E52}" destId="{D1FB2A2B-BE20-A84A-BE40-B75E2D0FD2A0}" srcOrd="3" destOrd="0" presId="urn:microsoft.com/office/officeart/2005/8/layout/process3"/>
    <dgm:cxn modelId="{89FC8C13-964E-2141-BAD1-C2442CF967D7}" type="presParOf" srcId="{D1FB2A2B-BE20-A84A-BE40-B75E2D0FD2A0}" destId="{142E8F3D-A6D0-6846-93DC-357B64F525C6}" srcOrd="0" destOrd="0" presId="urn:microsoft.com/office/officeart/2005/8/layout/process3"/>
    <dgm:cxn modelId="{91BAB4DE-F5A4-BD42-A0D3-8D7D879D624D}" type="presParOf" srcId="{90588C32-BF71-3F41-8870-DB7E84A03E52}" destId="{8DE3B779-4A8F-6E42-852A-6572E4961846}" srcOrd="4" destOrd="0" presId="urn:microsoft.com/office/officeart/2005/8/layout/process3"/>
    <dgm:cxn modelId="{E78EE88E-135B-7445-9670-83C01020786B}" type="presParOf" srcId="{8DE3B779-4A8F-6E42-852A-6572E4961846}" destId="{4106EEDB-2ED8-B24C-952E-0814DB0DB0F6}" srcOrd="0" destOrd="0" presId="urn:microsoft.com/office/officeart/2005/8/layout/process3"/>
    <dgm:cxn modelId="{68AEFCAE-80C6-964B-99E7-53326A06C5AB}" type="presParOf" srcId="{8DE3B779-4A8F-6E42-852A-6572E4961846}" destId="{0E874786-8093-9942-AA62-EAEB6BB2DE85}" srcOrd="1" destOrd="0" presId="urn:microsoft.com/office/officeart/2005/8/layout/process3"/>
    <dgm:cxn modelId="{846E95BA-5C92-B542-9BDA-1D8FBA8BE100}" type="presParOf" srcId="{8DE3B779-4A8F-6E42-852A-6572E4961846}" destId="{EBC320B5-7760-5847-9A01-BCAF52C21A21}" srcOrd="2" destOrd="0" presId="urn:microsoft.com/office/officeart/2005/8/layout/process3"/>
    <dgm:cxn modelId="{42BB6559-49C6-D44B-9BDF-1178A734340E}" type="presParOf" srcId="{90588C32-BF71-3F41-8870-DB7E84A03E52}" destId="{B2CF48D0-6364-E746-BF27-71573AEE62B8}" srcOrd="5" destOrd="0" presId="urn:microsoft.com/office/officeart/2005/8/layout/process3"/>
    <dgm:cxn modelId="{369E7BAB-0F45-AB45-A04F-AD4C3095EB25}" type="presParOf" srcId="{B2CF48D0-6364-E746-BF27-71573AEE62B8}" destId="{8E9F2508-9B34-624F-8A64-2E7F01DB5F3F}" srcOrd="0" destOrd="0" presId="urn:microsoft.com/office/officeart/2005/8/layout/process3"/>
    <dgm:cxn modelId="{E12AC9E0-7B3B-F245-9EF9-3174992BBB10}" type="presParOf" srcId="{90588C32-BF71-3F41-8870-DB7E84A03E52}" destId="{71B7C45E-B757-B640-B53A-618E37FC3664}" srcOrd="6" destOrd="0" presId="urn:microsoft.com/office/officeart/2005/8/layout/process3"/>
    <dgm:cxn modelId="{FAD92709-05F4-CF4C-818A-7F88B12E7023}" type="presParOf" srcId="{71B7C45E-B757-B640-B53A-618E37FC3664}" destId="{B2E43FC9-ED4B-4A41-91FB-8B1027AAA708}" srcOrd="0" destOrd="0" presId="urn:microsoft.com/office/officeart/2005/8/layout/process3"/>
    <dgm:cxn modelId="{296DA331-4E6C-2141-A016-C71F9DAE76CA}" type="presParOf" srcId="{71B7C45E-B757-B640-B53A-618E37FC3664}" destId="{057BAE42-8D1D-1A48-97BA-5D871BC85C3D}" srcOrd="1" destOrd="0" presId="urn:microsoft.com/office/officeart/2005/8/layout/process3"/>
    <dgm:cxn modelId="{2117A118-444A-204F-9EFE-35B6E9832661}" type="presParOf" srcId="{71B7C45E-B757-B640-B53A-618E37FC3664}" destId="{F2DE7BDA-95F5-9F4D-B384-7C3E97B28CF8}" srcOrd="2" destOrd="0" presId="urn:microsoft.com/office/officeart/2005/8/layout/process3"/>
    <dgm:cxn modelId="{0E235EC1-CB15-0A4F-9D7D-41AD7C025B71}" type="presParOf" srcId="{90588C32-BF71-3F41-8870-DB7E84A03E52}" destId="{65BE8057-F6D7-2748-8118-3E50BEC1D03B}" srcOrd="7" destOrd="0" presId="urn:microsoft.com/office/officeart/2005/8/layout/process3"/>
    <dgm:cxn modelId="{84DE206E-9FC5-D04A-B32B-253F5430471E}" type="presParOf" srcId="{65BE8057-F6D7-2748-8118-3E50BEC1D03B}" destId="{1D5E51FB-F271-BB42-86DC-92B68D979F2D}" srcOrd="0" destOrd="0" presId="urn:microsoft.com/office/officeart/2005/8/layout/process3"/>
    <dgm:cxn modelId="{4FA23B27-CF1B-4E48-84F0-51556FCB4081}" type="presParOf" srcId="{90588C32-BF71-3F41-8870-DB7E84A03E52}" destId="{03B33B9A-3DBE-0342-9B0A-5D67723C6FB6}" srcOrd="8" destOrd="0" presId="urn:microsoft.com/office/officeart/2005/8/layout/process3"/>
    <dgm:cxn modelId="{E09D1CC3-6F1A-5146-BE43-4643265BF946}" type="presParOf" srcId="{03B33B9A-3DBE-0342-9B0A-5D67723C6FB6}" destId="{4647B354-314E-204B-AC62-6F8F9C8AA535}" srcOrd="0" destOrd="0" presId="urn:microsoft.com/office/officeart/2005/8/layout/process3"/>
    <dgm:cxn modelId="{44497BEC-CCC0-9D4E-8006-0C6744180C0D}" type="presParOf" srcId="{03B33B9A-3DBE-0342-9B0A-5D67723C6FB6}" destId="{6D8BE383-C568-B34D-931D-DE9A32336ECA}" srcOrd="1" destOrd="0" presId="urn:microsoft.com/office/officeart/2005/8/layout/process3"/>
    <dgm:cxn modelId="{DD47B8A6-D51D-CC4F-910A-8AB896D6476B}" type="presParOf" srcId="{03B33B9A-3DBE-0342-9B0A-5D67723C6FB6}" destId="{7B808D81-1F21-CD4E-A03F-067505C8C35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49418-4F7E-42DC-B30A-A574A90481C4}">
      <dsp:nvSpPr>
        <dsp:cNvPr id="0" name=""/>
        <dsp:cNvSpPr/>
      </dsp:nvSpPr>
      <dsp:spPr>
        <a:xfrm>
          <a:off x="4245" y="481403"/>
          <a:ext cx="1259071" cy="503628"/>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系统软件</a:t>
          </a:r>
        </a:p>
      </dsp:txBody>
      <dsp:txXfrm>
        <a:off x="4245" y="481403"/>
        <a:ext cx="1259071" cy="503628"/>
      </dsp:txXfrm>
    </dsp:sp>
    <dsp:sp modelId="{157150FE-FCAE-4255-9705-25D978E602D3}">
      <dsp:nvSpPr>
        <dsp:cNvPr id="0" name=""/>
        <dsp:cNvSpPr/>
      </dsp:nvSpPr>
      <dsp:spPr>
        <a:xfrm>
          <a:off x="4245" y="985032"/>
          <a:ext cx="1259071" cy="4103124"/>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主要功能是调度、监控、维护计算机系统，负责管理计算机系统中各种独立的硬件，使得之协调工作</a:t>
          </a:r>
        </a:p>
      </dsp:txBody>
      <dsp:txXfrm>
        <a:off x="4245" y="985032"/>
        <a:ext cx="1259071" cy="4103124"/>
      </dsp:txXfrm>
    </dsp:sp>
    <dsp:sp modelId="{65A15338-6957-4E64-86E7-E65141A43D57}">
      <dsp:nvSpPr>
        <dsp:cNvPr id="0" name=""/>
        <dsp:cNvSpPr/>
      </dsp:nvSpPr>
      <dsp:spPr>
        <a:xfrm>
          <a:off x="1439586" y="481403"/>
          <a:ext cx="1259071" cy="503628"/>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altLang="en-US" sz="1400" kern="1200"/>
            <a:t>应用软件</a:t>
          </a:r>
        </a:p>
      </dsp:txBody>
      <dsp:txXfrm>
        <a:off x="1439586" y="481403"/>
        <a:ext cx="1259071" cy="503628"/>
      </dsp:txXfrm>
    </dsp:sp>
    <dsp:sp modelId="{39826393-02A8-4887-BE9C-89763EAC22DA}">
      <dsp:nvSpPr>
        <dsp:cNvPr id="0" name=""/>
        <dsp:cNvSpPr/>
      </dsp:nvSpPr>
      <dsp:spPr>
        <a:xfrm>
          <a:off x="1439586" y="985032"/>
          <a:ext cx="1259071" cy="4103124"/>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a:t>为了某种特定用途而被开发的软件</a:t>
          </a:r>
        </a:p>
      </dsp:txBody>
      <dsp:txXfrm>
        <a:off x="1439586" y="985032"/>
        <a:ext cx="1259071" cy="4103124"/>
      </dsp:txXfrm>
    </dsp:sp>
    <dsp:sp modelId="{94DE72E8-1AF7-4F6C-9050-C989F574521E}">
      <dsp:nvSpPr>
        <dsp:cNvPr id="0" name=""/>
        <dsp:cNvSpPr/>
      </dsp:nvSpPr>
      <dsp:spPr>
        <a:xfrm>
          <a:off x="2874927" y="481403"/>
          <a:ext cx="1259071" cy="503628"/>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altLang="en-US" sz="1400" kern="1200"/>
            <a:t>嵌入式软件</a:t>
          </a:r>
        </a:p>
      </dsp:txBody>
      <dsp:txXfrm>
        <a:off x="2874927" y="481403"/>
        <a:ext cx="1259071" cy="503628"/>
      </dsp:txXfrm>
    </dsp:sp>
    <dsp:sp modelId="{42AFC0B6-75BC-44F9-96E5-A6BB3F745276}">
      <dsp:nvSpPr>
        <dsp:cNvPr id="0" name=""/>
        <dsp:cNvSpPr/>
      </dsp:nvSpPr>
      <dsp:spPr>
        <a:xfrm>
          <a:off x="2874927" y="985032"/>
          <a:ext cx="1259071" cy="4103124"/>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嵌入在硬件中的操作系统、开发工具软件，在产业中的关联关系体现为芯片设计制造→嵌入式系统软件→嵌入式电子设备开发、制造</a:t>
          </a:r>
        </a:p>
      </dsp:txBody>
      <dsp:txXfrm>
        <a:off x="2874927" y="985032"/>
        <a:ext cx="1259071" cy="4103124"/>
      </dsp:txXfrm>
    </dsp:sp>
    <dsp:sp modelId="{2A891770-E429-4E57-B758-FACD4AAF3F18}">
      <dsp:nvSpPr>
        <dsp:cNvPr id="0" name=""/>
        <dsp:cNvSpPr/>
      </dsp:nvSpPr>
      <dsp:spPr>
        <a:xfrm>
          <a:off x="4310268" y="481403"/>
          <a:ext cx="1259071" cy="503628"/>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科学和工程计算软件</a:t>
          </a:r>
        </a:p>
      </dsp:txBody>
      <dsp:txXfrm>
        <a:off x="4310268" y="481403"/>
        <a:ext cx="1259071" cy="503628"/>
      </dsp:txXfrm>
    </dsp:sp>
    <dsp:sp modelId="{3B09B916-748E-4721-9AB6-B0BD43C70666}">
      <dsp:nvSpPr>
        <dsp:cNvPr id="0" name=""/>
        <dsp:cNvSpPr/>
      </dsp:nvSpPr>
      <dsp:spPr>
        <a:xfrm>
          <a:off x="4310268" y="985032"/>
          <a:ext cx="1259071" cy="4103124"/>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a:t>通常带着数值计算算法的特征，涵盖了广泛的应用领域，从天文学到火山学，从自动应力分析到航天飞机轨道动力学，从分子生物学到自动制造业</a:t>
          </a:r>
        </a:p>
      </dsp:txBody>
      <dsp:txXfrm>
        <a:off x="4310268" y="985032"/>
        <a:ext cx="1259071" cy="4103124"/>
      </dsp:txXfrm>
    </dsp:sp>
    <dsp:sp modelId="{BA0E8628-E9AD-4431-AEA3-0571941E62F7}">
      <dsp:nvSpPr>
        <dsp:cNvPr id="0" name=""/>
        <dsp:cNvSpPr/>
      </dsp:nvSpPr>
      <dsp:spPr>
        <a:xfrm>
          <a:off x="5745609" y="481403"/>
          <a:ext cx="1259071" cy="503628"/>
        </a:xfrm>
        <a:prstGeom prst="rect">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altLang="en-US" sz="1400" kern="1200"/>
            <a:t>产品线软件</a:t>
          </a:r>
        </a:p>
      </dsp:txBody>
      <dsp:txXfrm>
        <a:off x="5745609" y="481403"/>
        <a:ext cx="1259071" cy="503628"/>
      </dsp:txXfrm>
    </dsp:sp>
    <dsp:sp modelId="{0CF5DEB4-818E-4AF4-9234-51110E29AF6E}">
      <dsp:nvSpPr>
        <dsp:cNvPr id="0" name=""/>
        <dsp:cNvSpPr/>
      </dsp:nvSpPr>
      <dsp:spPr>
        <a:xfrm>
          <a:off x="5745609" y="985032"/>
          <a:ext cx="1259071" cy="4103124"/>
        </a:xfrm>
        <a:prstGeom prst="rect">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关注有限的特定的专业市场，如库存控制产品；或者大众消费品市场，如文字处理、电子制表软件、电脑绘图、多媒体、娱乐、数据库管理、个人及公司财务应用</a:t>
          </a:r>
        </a:p>
      </dsp:txBody>
      <dsp:txXfrm>
        <a:off x="5745609" y="985032"/>
        <a:ext cx="1259071" cy="4103124"/>
      </dsp:txXfrm>
    </dsp:sp>
    <dsp:sp modelId="{20F22F58-21DB-4E64-A889-048E2BDD1346}">
      <dsp:nvSpPr>
        <dsp:cNvPr id="0" name=""/>
        <dsp:cNvSpPr/>
      </dsp:nvSpPr>
      <dsp:spPr>
        <a:xfrm>
          <a:off x="7180950" y="481403"/>
          <a:ext cx="1259071" cy="503628"/>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人工智能软件</a:t>
          </a:r>
        </a:p>
      </dsp:txBody>
      <dsp:txXfrm>
        <a:off x="7180950" y="481403"/>
        <a:ext cx="1259071" cy="503628"/>
      </dsp:txXfrm>
    </dsp:sp>
    <dsp:sp modelId="{D5D9B3E8-F66C-4B7D-B267-0C9B93B0BF46}">
      <dsp:nvSpPr>
        <dsp:cNvPr id="0" name=""/>
        <dsp:cNvSpPr/>
      </dsp:nvSpPr>
      <dsp:spPr>
        <a:xfrm>
          <a:off x="7180950" y="985032"/>
          <a:ext cx="1259071" cy="4103124"/>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a:t>该个领域的应用程序利用非数值算法，包括机器人、专家系统、模式识别、人工神经网络、定理证明、博弈等</a:t>
          </a:r>
        </a:p>
      </dsp:txBody>
      <dsp:txXfrm>
        <a:off x="7180950" y="985032"/>
        <a:ext cx="1259071" cy="4103124"/>
      </dsp:txXfrm>
    </dsp:sp>
    <dsp:sp modelId="{6DA77999-7D1F-4E72-B297-DD9B4689680A}">
      <dsp:nvSpPr>
        <dsp:cNvPr id="0" name=""/>
        <dsp:cNvSpPr/>
      </dsp:nvSpPr>
      <dsp:spPr>
        <a:xfrm>
          <a:off x="8616291" y="481403"/>
          <a:ext cx="1259071" cy="503628"/>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Web</a:t>
          </a:r>
          <a:r>
            <a:rPr lang="zh-CN" altLang="en-US" sz="1200" kern="1200" dirty="0"/>
            <a:t>应用软件</a:t>
          </a:r>
        </a:p>
      </dsp:txBody>
      <dsp:txXfrm>
        <a:off x="8616291" y="481403"/>
        <a:ext cx="1259071" cy="503628"/>
      </dsp:txXfrm>
    </dsp:sp>
    <dsp:sp modelId="{AFE16911-85B4-4DEC-B99F-25F6DDF8DC78}">
      <dsp:nvSpPr>
        <dsp:cNvPr id="0" name=""/>
        <dsp:cNvSpPr/>
      </dsp:nvSpPr>
      <dsp:spPr>
        <a:xfrm>
          <a:off x="8616291" y="985032"/>
          <a:ext cx="1259071" cy="4103124"/>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a:t>一类以网络为中心的软件，不仅为最终用户提供独立的特性、计算功能、内容信息，还与企业数据库、商务应用程序相结合）。软件工程师正面临着持续挑战。</a:t>
          </a:r>
        </a:p>
      </dsp:txBody>
      <dsp:txXfrm>
        <a:off x="8616291" y="985032"/>
        <a:ext cx="1259071" cy="41031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28BBF-56D1-D84B-BFBC-2177E516EFBD}">
      <dsp:nvSpPr>
        <dsp:cNvPr id="0" name=""/>
        <dsp:cNvSpPr/>
      </dsp:nvSpPr>
      <dsp:spPr>
        <a:xfrm rot="4396374">
          <a:off x="1189495" y="1078272"/>
          <a:ext cx="4677714" cy="3262122"/>
        </a:xfrm>
        <a:prstGeom prst="swooshArrow">
          <a:avLst>
            <a:gd name="adj1" fmla="val 16310"/>
            <a:gd name="adj2" fmla="val 3137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230D919-2487-8949-BC4D-C372EF09AE47}">
      <dsp:nvSpPr>
        <dsp:cNvPr id="0" name=""/>
        <dsp:cNvSpPr/>
      </dsp:nvSpPr>
      <dsp:spPr>
        <a:xfrm>
          <a:off x="2941781" y="1504221"/>
          <a:ext cx="118126" cy="118126"/>
        </a:xfrm>
        <a:prstGeom prst="ellipse">
          <a:avLst/>
        </a:prstGeom>
        <a:solidFill>
          <a:schemeClr val="accent2">
            <a:tint val="55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DBCC3802-DA26-3E40-BB3A-4E6FA804B7CF}">
      <dsp:nvSpPr>
        <dsp:cNvPr id="0" name=""/>
        <dsp:cNvSpPr/>
      </dsp:nvSpPr>
      <dsp:spPr>
        <a:xfrm>
          <a:off x="3750626" y="2156629"/>
          <a:ext cx="118126" cy="118126"/>
        </a:xfrm>
        <a:prstGeom prst="ellipse">
          <a:avLst/>
        </a:prstGeom>
        <a:solidFill>
          <a:schemeClr val="accent2">
            <a:tint val="55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C1EBE3AA-E844-0842-A48A-A9D33980BA29}">
      <dsp:nvSpPr>
        <dsp:cNvPr id="0" name=""/>
        <dsp:cNvSpPr/>
      </dsp:nvSpPr>
      <dsp:spPr>
        <a:xfrm>
          <a:off x="4356812" y="2919577"/>
          <a:ext cx="118126" cy="118126"/>
        </a:xfrm>
        <a:prstGeom prst="ellipse">
          <a:avLst/>
        </a:prstGeom>
        <a:solidFill>
          <a:schemeClr val="accent2">
            <a:tint val="55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E4C1251-A65C-F64C-A2C9-A815BB66749B}">
      <dsp:nvSpPr>
        <dsp:cNvPr id="0" name=""/>
        <dsp:cNvSpPr/>
      </dsp:nvSpPr>
      <dsp:spPr>
        <a:xfrm>
          <a:off x="875915" y="0"/>
          <a:ext cx="2205397" cy="866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ctr" defTabSz="800100">
            <a:lnSpc>
              <a:spcPct val="90000"/>
            </a:lnSpc>
            <a:spcBef>
              <a:spcPct val="0"/>
            </a:spcBef>
            <a:spcAft>
              <a:spcPct val="35000"/>
            </a:spcAft>
            <a:buNone/>
          </a:pPr>
          <a:r>
            <a:rPr lang="zh-CN" altLang="en-US" sz="1800" kern="1200" dirty="0"/>
            <a:t>需求分析与定义</a:t>
          </a:r>
        </a:p>
      </dsp:txBody>
      <dsp:txXfrm>
        <a:off x="875915" y="0"/>
        <a:ext cx="2205397" cy="866986"/>
      </dsp:txXfrm>
    </dsp:sp>
    <dsp:sp modelId="{DD10CB5D-3D43-E747-A891-76D6A77BFC15}">
      <dsp:nvSpPr>
        <dsp:cNvPr id="0" name=""/>
        <dsp:cNvSpPr/>
      </dsp:nvSpPr>
      <dsp:spPr>
        <a:xfrm>
          <a:off x="3617760" y="1129792"/>
          <a:ext cx="3218688" cy="866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zh-CN" altLang="en-US" sz="1800" kern="1200" dirty="0"/>
            <a:t>软件设计</a:t>
          </a:r>
        </a:p>
      </dsp:txBody>
      <dsp:txXfrm>
        <a:off x="3617760" y="1129792"/>
        <a:ext cx="3218688" cy="866986"/>
      </dsp:txXfrm>
    </dsp:sp>
    <dsp:sp modelId="{FF5DEDEA-C775-114F-8142-3CF96D82C8F6}">
      <dsp:nvSpPr>
        <dsp:cNvPr id="0" name=""/>
        <dsp:cNvSpPr/>
      </dsp:nvSpPr>
      <dsp:spPr>
        <a:xfrm>
          <a:off x="875915" y="1782199"/>
          <a:ext cx="2563029" cy="866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r" defTabSz="800100">
            <a:lnSpc>
              <a:spcPct val="90000"/>
            </a:lnSpc>
            <a:spcBef>
              <a:spcPct val="0"/>
            </a:spcBef>
            <a:spcAft>
              <a:spcPct val="35000"/>
            </a:spcAft>
            <a:buNone/>
          </a:pPr>
          <a:r>
            <a:rPr lang="zh-CN" altLang="en-US" sz="1800" kern="1200" dirty="0"/>
            <a:t>编码实现</a:t>
          </a:r>
        </a:p>
      </dsp:txBody>
      <dsp:txXfrm>
        <a:off x="875915" y="1782199"/>
        <a:ext cx="2563029" cy="866986"/>
      </dsp:txXfrm>
    </dsp:sp>
    <dsp:sp modelId="{C45519AB-84F3-9A47-946D-AC68DD160D31}">
      <dsp:nvSpPr>
        <dsp:cNvPr id="0" name=""/>
        <dsp:cNvSpPr/>
      </dsp:nvSpPr>
      <dsp:spPr>
        <a:xfrm>
          <a:off x="4869472" y="2545147"/>
          <a:ext cx="1966976" cy="866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zh-CN" altLang="en-US" sz="1800" kern="1200" dirty="0"/>
            <a:t>软件测试</a:t>
          </a:r>
        </a:p>
      </dsp:txBody>
      <dsp:txXfrm>
        <a:off x="4869472" y="2545147"/>
        <a:ext cx="1966976" cy="866986"/>
      </dsp:txXfrm>
    </dsp:sp>
    <dsp:sp modelId="{2967A270-F494-2549-8F42-4BD6D4CD94E6}">
      <dsp:nvSpPr>
        <dsp:cNvPr id="0" name=""/>
        <dsp:cNvSpPr/>
      </dsp:nvSpPr>
      <dsp:spPr>
        <a:xfrm>
          <a:off x="3856182" y="4551680"/>
          <a:ext cx="2980266" cy="866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ctr" defTabSz="800100">
            <a:lnSpc>
              <a:spcPct val="90000"/>
            </a:lnSpc>
            <a:spcBef>
              <a:spcPct val="0"/>
            </a:spcBef>
            <a:spcAft>
              <a:spcPct val="35000"/>
            </a:spcAft>
            <a:buNone/>
          </a:pPr>
          <a:r>
            <a:rPr lang="zh-CN" altLang="en-US" sz="1800" kern="1200" dirty="0"/>
            <a:t>软件交付与维</a:t>
          </a:r>
          <a:r>
            <a:rPr lang="zh-CN" altLang="en-US" sz="2000" kern="1200" dirty="0"/>
            <a:t>护</a:t>
          </a:r>
        </a:p>
      </dsp:txBody>
      <dsp:txXfrm>
        <a:off x="3856182" y="4551680"/>
        <a:ext cx="2980266" cy="8669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176F0-60F3-B24D-93F0-C6CF57CE1364}">
      <dsp:nvSpPr>
        <dsp:cNvPr id="0" name=""/>
        <dsp:cNvSpPr/>
      </dsp:nvSpPr>
      <dsp:spPr>
        <a:xfrm>
          <a:off x="6444" y="10531"/>
          <a:ext cx="1453945" cy="108000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沟通</a:t>
          </a:r>
        </a:p>
      </dsp:txBody>
      <dsp:txXfrm>
        <a:off x="6444" y="10531"/>
        <a:ext cx="1453945" cy="581578"/>
      </dsp:txXfrm>
    </dsp:sp>
    <dsp:sp modelId="{A760B128-76EC-284C-AFB5-D1EEA709368B}">
      <dsp:nvSpPr>
        <dsp:cNvPr id="0" name=""/>
        <dsp:cNvSpPr/>
      </dsp:nvSpPr>
      <dsp:spPr>
        <a:xfrm>
          <a:off x="304240" y="592109"/>
          <a:ext cx="1453945" cy="1890000"/>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和客户及其他利益相关者的沟通与协作</a:t>
          </a:r>
        </a:p>
      </dsp:txBody>
      <dsp:txXfrm>
        <a:off x="346825" y="634694"/>
        <a:ext cx="1368775" cy="1804830"/>
      </dsp:txXfrm>
    </dsp:sp>
    <dsp:sp modelId="{99A6ADD8-ECDB-6F40-9A70-0AA956146912}">
      <dsp:nvSpPr>
        <dsp:cNvPr id="0" name=""/>
        <dsp:cNvSpPr/>
      </dsp:nvSpPr>
      <dsp:spPr>
        <a:xfrm>
          <a:off x="1680802" y="120325"/>
          <a:ext cx="467275" cy="36199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1680802" y="192723"/>
        <a:ext cx="358678" cy="217194"/>
      </dsp:txXfrm>
    </dsp:sp>
    <dsp:sp modelId="{D57E2BE4-D49B-8949-BC21-97A1B3387CA2}">
      <dsp:nvSpPr>
        <dsp:cNvPr id="0" name=""/>
        <dsp:cNvSpPr/>
      </dsp:nvSpPr>
      <dsp:spPr>
        <a:xfrm>
          <a:off x="2342041" y="10531"/>
          <a:ext cx="1453945" cy="108000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策划</a:t>
          </a:r>
        </a:p>
      </dsp:txBody>
      <dsp:txXfrm>
        <a:off x="2342041" y="10531"/>
        <a:ext cx="1453945" cy="581578"/>
      </dsp:txXfrm>
    </dsp:sp>
    <dsp:sp modelId="{978702DA-1E9F-624D-A250-0D4413079858}">
      <dsp:nvSpPr>
        <dsp:cNvPr id="0" name=""/>
        <dsp:cNvSpPr/>
      </dsp:nvSpPr>
      <dsp:spPr>
        <a:xfrm>
          <a:off x="2639837" y="592109"/>
          <a:ext cx="1453945" cy="1890000"/>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软件项目计划</a:t>
          </a:r>
        </a:p>
      </dsp:txBody>
      <dsp:txXfrm>
        <a:off x="2682422" y="634694"/>
        <a:ext cx="1368775" cy="1804830"/>
      </dsp:txXfrm>
    </dsp:sp>
    <dsp:sp modelId="{D1FB2A2B-BE20-A84A-BE40-B75E2D0FD2A0}">
      <dsp:nvSpPr>
        <dsp:cNvPr id="0" name=""/>
        <dsp:cNvSpPr/>
      </dsp:nvSpPr>
      <dsp:spPr>
        <a:xfrm>
          <a:off x="4016399" y="120325"/>
          <a:ext cx="467275" cy="36199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016399" y="192723"/>
        <a:ext cx="358678" cy="217194"/>
      </dsp:txXfrm>
    </dsp:sp>
    <dsp:sp modelId="{0E874786-8093-9942-AA62-EAEB6BB2DE85}">
      <dsp:nvSpPr>
        <dsp:cNvPr id="0" name=""/>
        <dsp:cNvSpPr/>
      </dsp:nvSpPr>
      <dsp:spPr>
        <a:xfrm>
          <a:off x="4677638" y="10531"/>
          <a:ext cx="1453945" cy="1080000"/>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建模</a:t>
          </a:r>
        </a:p>
      </dsp:txBody>
      <dsp:txXfrm>
        <a:off x="4677638" y="10531"/>
        <a:ext cx="1453945" cy="581578"/>
      </dsp:txXfrm>
    </dsp:sp>
    <dsp:sp modelId="{EBC320B5-7760-5847-9A01-BCAF52C21A21}">
      <dsp:nvSpPr>
        <dsp:cNvPr id="0" name=""/>
        <dsp:cNvSpPr/>
      </dsp:nvSpPr>
      <dsp:spPr>
        <a:xfrm>
          <a:off x="4975434" y="592109"/>
          <a:ext cx="1453945" cy="1890000"/>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体系结构</a:t>
          </a:r>
        </a:p>
        <a:p>
          <a:pPr marL="171450" lvl="1" indent="-171450" algn="l" defTabSz="711200">
            <a:lnSpc>
              <a:spcPct val="90000"/>
            </a:lnSpc>
            <a:spcBef>
              <a:spcPct val="0"/>
            </a:spcBef>
            <a:spcAft>
              <a:spcPct val="15000"/>
            </a:spcAft>
            <a:buChar char="•"/>
          </a:pPr>
          <a:r>
            <a:rPr lang="zh-CN" altLang="en-US" sz="1600" kern="1200" dirty="0"/>
            <a:t>构件</a:t>
          </a:r>
        </a:p>
      </dsp:txBody>
      <dsp:txXfrm>
        <a:off x="5018019" y="634694"/>
        <a:ext cx="1368775" cy="1804830"/>
      </dsp:txXfrm>
    </dsp:sp>
    <dsp:sp modelId="{B2CF48D0-6364-E746-BF27-71573AEE62B8}">
      <dsp:nvSpPr>
        <dsp:cNvPr id="0" name=""/>
        <dsp:cNvSpPr/>
      </dsp:nvSpPr>
      <dsp:spPr>
        <a:xfrm>
          <a:off x="6351997" y="120325"/>
          <a:ext cx="467275" cy="36199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6351997" y="192723"/>
        <a:ext cx="358678" cy="217194"/>
      </dsp:txXfrm>
    </dsp:sp>
    <dsp:sp modelId="{057BAE42-8D1D-1A48-97BA-5D871BC85C3D}">
      <dsp:nvSpPr>
        <dsp:cNvPr id="0" name=""/>
        <dsp:cNvSpPr/>
      </dsp:nvSpPr>
      <dsp:spPr>
        <a:xfrm>
          <a:off x="7013235" y="10531"/>
          <a:ext cx="1453945" cy="1080000"/>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构建</a:t>
          </a:r>
        </a:p>
      </dsp:txBody>
      <dsp:txXfrm>
        <a:off x="7013235" y="10531"/>
        <a:ext cx="1453945" cy="581578"/>
      </dsp:txXfrm>
    </dsp:sp>
    <dsp:sp modelId="{F2DE7BDA-95F5-9F4D-B384-7C3E97B28CF8}">
      <dsp:nvSpPr>
        <dsp:cNvPr id="0" name=""/>
        <dsp:cNvSpPr/>
      </dsp:nvSpPr>
      <dsp:spPr>
        <a:xfrm>
          <a:off x="7311032" y="592109"/>
          <a:ext cx="1453945" cy="1890000"/>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编码</a:t>
          </a:r>
        </a:p>
        <a:p>
          <a:pPr marL="171450" lvl="1" indent="-171450" algn="l" defTabSz="711200">
            <a:lnSpc>
              <a:spcPct val="90000"/>
            </a:lnSpc>
            <a:spcBef>
              <a:spcPct val="0"/>
            </a:spcBef>
            <a:spcAft>
              <a:spcPct val="15000"/>
            </a:spcAft>
            <a:buChar char="•"/>
          </a:pPr>
          <a:r>
            <a:rPr lang="zh-CN" altLang="en-US" sz="1600" kern="1200" dirty="0"/>
            <a:t>测试</a:t>
          </a:r>
        </a:p>
      </dsp:txBody>
      <dsp:txXfrm>
        <a:off x="7353617" y="634694"/>
        <a:ext cx="1368775" cy="1804830"/>
      </dsp:txXfrm>
    </dsp:sp>
    <dsp:sp modelId="{65BE8057-F6D7-2748-8118-3E50BEC1D03B}">
      <dsp:nvSpPr>
        <dsp:cNvPr id="0" name=""/>
        <dsp:cNvSpPr/>
      </dsp:nvSpPr>
      <dsp:spPr>
        <a:xfrm>
          <a:off x="8687594" y="120325"/>
          <a:ext cx="467275" cy="36199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8687594" y="192723"/>
        <a:ext cx="358678" cy="217194"/>
      </dsp:txXfrm>
    </dsp:sp>
    <dsp:sp modelId="{6D8BE383-C568-B34D-931D-DE9A32336ECA}">
      <dsp:nvSpPr>
        <dsp:cNvPr id="0" name=""/>
        <dsp:cNvSpPr/>
      </dsp:nvSpPr>
      <dsp:spPr>
        <a:xfrm>
          <a:off x="9348833" y="10531"/>
          <a:ext cx="1453945" cy="10800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部署</a:t>
          </a:r>
        </a:p>
      </dsp:txBody>
      <dsp:txXfrm>
        <a:off x="9348833" y="10531"/>
        <a:ext cx="1453945" cy="581578"/>
      </dsp:txXfrm>
    </dsp:sp>
    <dsp:sp modelId="{7B808D81-1F21-CD4E-A03F-067505C8C355}">
      <dsp:nvSpPr>
        <dsp:cNvPr id="0" name=""/>
        <dsp:cNvSpPr/>
      </dsp:nvSpPr>
      <dsp:spPr>
        <a:xfrm>
          <a:off x="9646629" y="592109"/>
          <a:ext cx="1453945" cy="1890000"/>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交付</a:t>
          </a:r>
        </a:p>
        <a:p>
          <a:pPr marL="171450" lvl="1" indent="-171450" algn="l" defTabSz="711200">
            <a:lnSpc>
              <a:spcPct val="90000"/>
            </a:lnSpc>
            <a:spcBef>
              <a:spcPct val="0"/>
            </a:spcBef>
            <a:spcAft>
              <a:spcPct val="15000"/>
            </a:spcAft>
            <a:buChar char="•"/>
          </a:pPr>
          <a:r>
            <a:rPr lang="zh-CN" altLang="en-US" sz="1600" kern="1200" dirty="0"/>
            <a:t>反馈修改</a:t>
          </a:r>
        </a:p>
      </dsp:txBody>
      <dsp:txXfrm>
        <a:off x="9689214" y="634694"/>
        <a:ext cx="1368775" cy="18048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176F0-60F3-B24D-93F0-C6CF57CE1364}">
      <dsp:nvSpPr>
        <dsp:cNvPr id="0" name=""/>
        <dsp:cNvSpPr/>
      </dsp:nvSpPr>
      <dsp:spPr>
        <a:xfrm>
          <a:off x="6444" y="67176"/>
          <a:ext cx="1453945" cy="70409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问题定义</a:t>
          </a:r>
        </a:p>
      </dsp:txBody>
      <dsp:txXfrm>
        <a:off x="6444" y="67176"/>
        <a:ext cx="1453945" cy="469394"/>
      </dsp:txXfrm>
    </dsp:sp>
    <dsp:sp modelId="{A760B128-76EC-284C-AFB5-D1EEA709368B}">
      <dsp:nvSpPr>
        <dsp:cNvPr id="0" name=""/>
        <dsp:cNvSpPr/>
      </dsp:nvSpPr>
      <dsp:spPr>
        <a:xfrm>
          <a:off x="304240" y="536571"/>
          <a:ext cx="1453945" cy="1888892"/>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构想文档</a:t>
          </a:r>
        </a:p>
        <a:p>
          <a:pPr marL="114300" lvl="1" indent="-114300" algn="l" defTabSz="666750">
            <a:lnSpc>
              <a:spcPct val="90000"/>
            </a:lnSpc>
            <a:spcBef>
              <a:spcPct val="0"/>
            </a:spcBef>
            <a:spcAft>
              <a:spcPct val="15000"/>
            </a:spcAft>
            <a:buChar char="•"/>
          </a:pPr>
          <a:r>
            <a:rPr lang="zh-CN" altLang="en-US" sz="1500" kern="1200" dirty="0"/>
            <a:t>用户故事</a:t>
          </a:r>
        </a:p>
      </dsp:txBody>
      <dsp:txXfrm>
        <a:off x="346825" y="579156"/>
        <a:ext cx="1368775" cy="1803722"/>
      </dsp:txXfrm>
    </dsp:sp>
    <dsp:sp modelId="{99A6ADD8-ECDB-6F40-9A70-0AA956146912}">
      <dsp:nvSpPr>
        <dsp:cNvPr id="0" name=""/>
        <dsp:cNvSpPr/>
      </dsp:nvSpPr>
      <dsp:spPr>
        <a:xfrm>
          <a:off x="1680802" y="120878"/>
          <a:ext cx="467275" cy="36199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680802" y="193276"/>
        <a:ext cx="358678" cy="217194"/>
      </dsp:txXfrm>
    </dsp:sp>
    <dsp:sp modelId="{D57E2BE4-D49B-8949-BC21-97A1B3387CA2}">
      <dsp:nvSpPr>
        <dsp:cNvPr id="0" name=""/>
        <dsp:cNvSpPr/>
      </dsp:nvSpPr>
      <dsp:spPr>
        <a:xfrm>
          <a:off x="2342041" y="67176"/>
          <a:ext cx="1453945" cy="70409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需求开发</a:t>
          </a:r>
        </a:p>
      </dsp:txBody>
      <dsp:txXfrm>
        <a:off x="2342041" y="67176"/>
        <a:ext cx="1453945" cy="469394"/>
      </dsp:txXfrm>
    </dsp:sp>
    <dsp:sp modelId="{978702DA-1E9F-624D-A250-0D4413079858}">
      <dsp:nvSpPr>
        <dsp:cNvPr id="0" name=""/>
        <dsp:cNvSpPr/>
      </dsp:nvSpPr>
      <dsp:spPr>
        <a:xfrm>
          <a:off x="2639837" y="536571"/>
          <a:ext cx="1453945" cy="1888892"/>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分析模型</a:t>
          </a:r>
        </a:p>
        <a:p>
          <a:pPr marL="114300" lvl="1" indent="-114300" algn="l" defTabSz="666750">
            <a:lnSpc>
              <a:spcPct val="90000"/>
            </a:lnSpc>
            <a:spcBef>
              <a:spcPct val="0"/>
            </a:spcBef>
            <a:spcAft>
              <a:spcPct val="15000"/>
            </a:spcAft>
            <a:buChar char="•"/>
          </a:pPr>
          <a:r>
            <a:rPr lang="zh-CN" altLang="en-US" sz="1500" kern="1200" dirty="0"/>
            <a:t>软件需求规格说明</a:t>
          </a:r>
        </a:p>
      </dsp:txBody>
      <dsp:txXfrm>
        <a:off x="2682422" y="579156"/>
        <a:ext cx="1368775" cy="1803722"/>
      </dsp:txXfrm>
    </dsp:sp>
    <dsp:sp modelId="{D1FB2A2B-BE20-A84A-BE40-B75E2D0FD2A0}">
      <dsp:nvSpPr>
        <dsp:cNvPr id="0" name=""/>
        <dsp:cNvSpPr/>
      </dsp:nvSpPr>
      <dsp:spPr>
        <a:xfrm>
          <a:off x="4016399" y="120878"/>
          <a:ext cx="467275" cy="36199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016399" y="193276"/>
        <a:ext cx="358678" cy="217194"/>
      </dsp:txXfrm>
    </dsp:sp>
    <dsp:sp modelId="{0E874786-8093-9942-AA62-EAEB6BB2DE85}">
      <dsp:nvSpPr>
        <dsp:cNvPr id="0" name=""/>
        <dsp:cNvSpPr/>
      </dsp:nvSpPr>
      <dsp:spPr>
        <a:xfrm>
          <a:off x="4677638" y="67176"/>
          <a:ext cx="1453945" cy="70409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软件设计</a:t>
          </a:r>
        </a:p>
      </dsp:txBody>
      <dsp:txXfrm>
        <a:off x="4677638" y="67176"/>
        <a:ext cx="1453945" cy="469394"/>
      </dsp:txXfrm>
    </dsp:sp>
    <dsp:sp modelId="{EBC320B5-7760-5847-9A01-BCAF52C21A21}">
      <dsp:nvSpPr>
        <dsp:cNvPr id="0" name=""/>
        <dsp:cNvSpPr/>
      </dsp:nvSpPr>
      <dsp:spPr>
        <a:xfrm>
          <a:off x="4975434" y="536571"/>
          <a:ext cx="1453945" cy="1888892"/>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设计模型</a:t>
          </a:r>
        </a:p>
        <a:p>
          <a:pPr marL="114300" lvl="1" indent="-114300" algn="l" defTabSz="666750">
            <a:lnSpc>
              <a:spcPct val="90000"/>
            </a:lnSpc>
            <a:spcBef>
              <a:spcPct val="0"/>
            </a:spcBef>
            <a:spcAft>
              <a:spcPct val="15000"/>
            </a:spcAft>
            <a:buChar char="•"/>
          </a:pPr>
          <a:r>
            <a:rPr lang="zh-CN" altLang="en-US" sz="1500" kern="1200" dirty="0"/>
            <a:t>软件体系结构文档</a:t>
          </a:r>
        </a:p>
        <a:p>
          <a:pPr marL="114300" lvl="1" indent="-114300" algn="l" defTabSz="666750">
            <a:lnSpc>
              <a:spcPct val="90000"/>
            </a:lnSpc>
            <a:spcBef>
              <a:spcPct val="0"/>
            </a:spcBef>
            <a:spcAft>
              <a:spcPct val="15000"/>
            </a:spcAft>
            <a:buChar char="•"/>
          </a:pPr>
          <a:r>
            <a:rPr lang="zh-CN" altLang="en-US" sz="1500" kern="1200" dirty="0"/>
            <a:t>软件详细设计文档</a:t>
          </a:r>
        </a:p>
      </dsp:txBody>
      <dsp:txXfrm>
        <a:off x="5018019" y="579156"/>
        <a:ext cx="1368775" cy="1803722"/>
      </dsp:txXfrm>
    </dsp:sp>
    <dsp:sp modelId="{B2CF48D0-6364-E746-BF27-71573AEE62B8}">
      <dsp:nvSpPr>
        <dsp:cNvPr id="0" name=""/>
        <dsp:cNvSpPr/>
      </dsp:nvSpPr>
      <dsp:spPr>
        <a:xfrm>
          <a:off x="6351997" y="120878"/>
          <a:ext cx="467275" cy="36199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351997" y="193276"/>
        <a:ext cx="358678" cy="217194"/>
      </dsp:txXfrm>
    </dsp:sp>
    <dsp:sp modelId="{057BAE42-8D1D-1A48-97BA-5D871BC85C3D}">
      <dsp:nvSpPr>
        <dsp:cNvPr id="0" name=""/>
        <dsp:cNvSpPr/>
      </dsp:nvSpPr>
      <dsp:spPr>
        <a:xfrm>
          <a:off x="7013235" y="67176"/>
          <a:ext cx="1453945" cy="70409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软件构造</a:t>
          </a:r>
        </a:p>
      </dsp:txBody>
      <dsp:txXfrm>
        <a:off x="7013235" y="67176"/>
        <a:ext cx="1453945" cy="469394"/>
      </dsp:txXfrm>
    </dsp:sp>
    <dsp:sp modelId="{F2DE7BDA-95F5-9F4D-B384-7C3E97B28CF8}">
      <dsp:nvSpPr>
        <dsp:cNvPr id="0" name=""/>
        <dsp:cNvSpPr/>
      </dsp:nvSpPr>
      <dsp:spPr>
        <a:xfrm>
          <a:off x="7311032" y="536571"/>
          <a:ext cx="1453945" cy="1888892"/>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源代码</a:t>
          </a:r>
        </a:p>
        <a:p>
          <a:pPr marL="114300" lvl="1" indent="-114300" algn="l" defTabSz="666750">
            <a:lnSpc>
              <a:spcPct val="90000"/>
            </a:lnSpc>
            <a:spcBef>
              <a:spcPct val="0"/>
            </a:spcBef>
            <a:spcAft>
              <a:spcPct val="15000"/>
            </a:spcAft>
            <a:buChar char="•"/>
          </a:pPr>
          <a:r>
            <a:rPr lang="zh-CN" altLang="en-US" sz="1500" kern="1200" dirty="0"/>
            <a:t>目标代码</a:t>
          </a:r>
        </a:p>
        <a:p>
          <a:pPr marL="114300" lvl="1" indent="-114300" algn="l" defTabSz="666750">
            <a:lnSpc>
              <a:spcPct val="90000"/>
            </a:lnSpc>
            <a:spcBef>
              <a:spcPct val="0"/>
            </a:spcBef>
            <a:spcAft>
              <a:spcPct val="15000"/>
            </a:spcAft>
            <a:buChar char="•"/>
          </a:pPr>
          <a:r>
            <a:rPr lang="zh-CN" altLang="en-US" sz="1500" kern="1200" dirty="0"/>
            <a:t>可执行构件</a:t>
          </a:r>
        </a:p>
      </dsp:txBody>
      <dsp:txXfrm>
        <a:off x="7353617" y="579156"/>
        <a:ext cx="1368775" cy="1803722"/>
      </dsp:txXfrm>
    </dsp:sp>
    <dsp:sp modelId="{65BE8057-F6D7-2748-8118-3E50BEC1D03B}">
      <dsp:nvSpPr>
        <dsp:cNvPr id="0" name=""/>
        <dsp:cNvSpPr/>
      </dsp:nvSpPr>
      <dsp:spPr>
        <a:xfrm>
          <a:off x="8687594" y="120878"/>
          <a:ext cx="467275" cy="36199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8687594" y="193276"/>
        <a:ext cx="358678" cy="217194"/>
      </dsp:txXfrm>
    </dsp:sp>
    <dsp:sp modelId="{6D8BE383-C568-B34D-931D-DE9A32336ECA}">
      <dsp:nvSpPr>
        <dsp:cNvPr id="0" name=""/>
        <dsp:cNvSpPr/>
      </dsp:nvSpPr>
      <dsp:spPr>
        <a:xfrm>
          <a:off x="9348833" y="67176"/>
          <a:ext cx="1453945" cy="704091"/>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部署</a:t>
          </a:r>
        </a:p>
      </dsp:txBody>
      <dsp:txXfrm>
        <a:off x="9348833" y="67176"/>
        <a:ext cx="1453945" cy="469394"/>
      </dsp:txXfrm>
    </dsp:sp>
    <dsp:sp modelId="{7B808D81-1F21-CD4E-A03F-067505C8C355}">
      <dsp:nvSpPr>
        <dsp:cNvPr id="0" name=""/>
        <dsp:cNvSpPr/>
      </dsp:nvSpPr>
      <dsp:spPr>
        <a:xfrm>
          <a:off x="9646629" y="536571"/>
          <a:ext cx="1453945" cy="1888892"/>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测试规程</a:t>
          </a:r>
        </a:p>
        <a:p>
          <a:pPr marL="114300" lvl="1" indent="-114300" algn="l" defTabSz="666750">
            <a:lnSpc>
              <a:spcPct val="90000"/>
            </a:lnSpc>
            <a:spcBef>
              <a:spcPct val="0"/>
            </a:spcBef>
            <a:spcAft>
              <a:spcPct val="15000"/>
            </a:spcAft>
            <a:buChar char="•"/>
          </a:pPr>
          <a:r>
            <a:rPr lang="zh-CN" altLang="en-US" sz="1500" kern="1200" dirty="0"/>
            <a:t>测试用例</a:t>
          </a:r>
        </a:p>
        <a:p>
          <a:pPr marL="114300" lvl="1" indent="-114300" algn="l" defTabSz="666750">
            <a:lnSpc>
              <a:spcPct val="90000"/>
            </a:lnSpc>
            <a:spcBef>
              <a:spcPct val="0"/>
            </a:spcBef>
            <a:spcAft>
              <a:spcPct val="15000"/>
            </a:spcAft>
            <a:buChar char="•"/>
          </a:pPr>
          <a:r>
            <a:rPr lang="zh-CN" altLang="en-US" sz="1500" kern="1200" dirty="0"/>
            <a:t>测试报告</a:t>
          </a:r>
        </a:p>
      </dsp:txBody>
      <dsp:txXfrm>
        <a:off x="9689214" y="579156"/>
        <a:ext cx="1368775" cy="180372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EE32-07F6-0245-9132-935E15EE3DF6}" type="datetimeFigureOut">
              <a:rPr kumimoji="1" lang="zh-CN" altLang="en-US" smtClean="0"/>
              <a:t>2024/9/4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6BC7D-BDC7-1C41-81E7-58ED540AAFA1}" type="slidenum">
              <a:rPr kumimoji="1" lang="zh-CN" altLang="en-US" smtClean="0"/>
              <a:t>‹#›</a:t>
            </a:fld>
            <a:endParaRPr kumimoji="1" lang="zh-CN" altLang="en-US"/>
          </a:p>
        </p:txBody>
      </p:sp>
    </p:spTree>
    <p:extLst>
      <p:ext uri="{BB962C8B-B14F-4D97-AF65-F5344CB8AC3E}">
        <p14:creationId xmlns:p14="http://schemas.microsoft.com/office/powerpoint/2010/main" val="3138099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8A236-09A2-8D5C-E1A6-5E44F913780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05A4009-6CCE-7E4C-2E02-A58B8D287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6B1A56C-286C-D473-D4C1-32265B2B60F1}"/>
              </a:ext>
            </a:extLst>
          </p:cNvPr>
          <p:cNvSpPr>
            <a:spLocks noGrp="1"/>
          </p:cNvSpPr>
          <p:nvPr>
            <p:ph type="dt" sz="half" idx="10"/>
          </p:nvPr>
        </p:nvSpPr>
        <p:spPr/>
        <p:txBody>
          <a:bodyPr/>
          <a:lstStyle/>
          <a:p>
            <a:fld id="{2489A259-A489-4A49-8F38-3D3DDE77C44F}" type="datetime1">
              <a:rPr kumimoji="1" lang="zh-CN" altLang="en-US" smtClean="0"/>
              <a:t>2024/9/4</a:t>
            </a:fld>
            <a:endParaRPr kumimoji="1" lang="zh-CN" altLang="en-US"/>
          </a:p>
        </p:txBody>
      </p:sp>
      <p:sp>
        <p:nvSpPr>
          <p:cNvPr id="5" name="页脚占位符 4">
            <a:extLst>
              <a:ext uri="{FF2B5EF4-FFF2-40B4-BE49-F238E27FC236}">
                <a16:creationId xmlns:a16="http://schemas.microsoft.com/office/drawing/2014/main" id="{3E4340E8-67EB-6202-AC67-A6DC15D08BFF}"/>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8993E2FA-1DAF-2CA6-592C-3DC7B7331202}"/>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4052664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DF0313-246B-00DF-EAAB-9F77ED7639E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5F7B5EC-96CD-6BF7-ADAD-E8AF46DE161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1E0CEC9-33BA-9D98-C8C8-D23486CEE098}"/>
              </a:ext>
            </a:extLst>
          </p:cNvPr>
          <p:cNvSpPr>
            <a:spLocks noGrp="1"/>
          </p:cNvSpPr>
          <p:nvPr>
            <p:ph type="dt" sz="half" idx="10"/>
          </p:nvPr>
        </p:nvSpPr>
        <p:spPr/>
        <p:txBody>
          <a:bodyPr/>
          <a:lstStyle/>
          <a:p>
            <a:fld id="{52F54BA9-55A6-5D48-AFD6-4F917E56D6A5}" type="datetime1">
              <a:rPr kumimoji="1" lang="zh-CN" altLang="en-US" smtClean="0"/>
              <a:t>2024/9/4</a:t>
            </a:fld>
            <a:endParaRPr kumimoji="1" lang="zh-CN" altLang="en-US"/>
          </a:p>
        </p:txBody>
      </p:sp>
      <p:sp>
        <p:nvSpPr>
          <p:cNvPr id="5" name="页脚占位符 4">
            <a:extLst>
              <a:ext uri="{FF2B5EF4-FFF2-40B4-BE49-F238E27FC236}">
                <a16:creationId xmlns:a16="http://schemas.microsoft.com/office/drawing/2014/main" id="{CFEC8A33-3CE6-09A8-3154-64AD082FEDCF}"/>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8117EABB-614B-2839-59CC-169F9DB40394}"/>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10264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3FA96B-4226-D62F-238E-6FD0A038209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6A55C7A-92AD-C622-012B-8F8B23BFAE9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112AC2F-0F0D-6BBA-96DA-01B1907866BB}"/>
              </a:ext>
            </a:extLst>
          </p:cNvPr>
          <p:cNvSpPr>
            <a:spLocks noGrp="1"/>
          </p:cNvSpPr>
          <p:nvPr>
            <p:ph type="dt" sz="half" idx="10"/>
          </p:nvPr>
        </p:nvSpPr>
        <p:spPr/>
        <p:txBody>
          <a:bodyPr/>
          <a:lstStyle/>
          <a:p>
            <a:fld id="{9BAC6B8C-D1DF-274B-B830-9888039A0AF3}" type="datetime1">
              <a:rPr kumimoji="1" lang="zh-CN" altLang="en-US" smtClean="0"/>
              <a:t>2024/9/4</a:t>
            </a:fld>
            <a:endParaRPr kumimoji="1" lang="zh-CN" altLang="en-US"/>
          </a:p>
        </p:txBody>
      </p:sp>
      <p:sp>
        <p:nvSpPr>
          <p:cNvPr id="5" name="页脚占位符 4">
            <a:extLst>
              <a:ext uri="{FF2B5EF4-FFF2-40B4-BE49-F238E27FC236}">
                <a16:creationId xmlns:a16="http://schemas.microsoft.com/office/drawing/2014/main" id="{979C318C-FDE0-69EE-9F2D-4ED87633FAE1}"/>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3CEF5892-BAF2-4F97-3699-3E176FECF61E}"/>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52488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195D4-E79F-D872-E01E-213BDC729AE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5E2DF9D-C319-8FFB-1D42-FECC73F3CC81}"/>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F9D2A84-3A8B-517E-5589-F4C3D5461AF8}"/>
              </a:ext>
            </a:extLst>
          </p:cNvPr>
          <p:cNvSpPr>
            <a:spLocks noGrp="1"/>
          </p:cNvSpPr>
          <p:nvPr>
            <p:ph type="dt" sz="half" idx="10"/>
          </p:nvPr>
        </p:nvSpPr>
        <p:spPr/>
        <p:txBody>
          <a:bodyPr/>
          <a:lstStyle/>
          <a:p>
            <a:fld id="{D5D65AE2-E55A-5545-A0A2-5766544607AC}" type="datetime1">
              <a:rPr kumimoji="1" lang="zh-CN" altLang="en-US" smtClean="0"/>
              <a:t>2024/9/4</a:t>
            </a:fld>
            <a:endParaRPr kumimoji="1" lang="zh-CN" altLang="en-US"/>
          </a:p>
        </p:txBody>
      </p:sp>
      <p:sp>
        <p:nvSpPr>
          <p:cNvPr id="5" name="页脚占位符 4">
            <a:extLst>
              <a:ext uri="{FF2B5EF4-FFF2-40B4-BE49-F238E27FC236}">
                <a16:creationId xmlns:a16="http://schemas.microsoft.com/office/drawing/2014/main" id="{7E402177-F95C-557E-F639-0E9B29435B96}"/>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2D2771E5-D5ED-28C1-1FBD-5CBA874E54C2}"/>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25132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CFC0-E179-9EF9-A720-02CD344823F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49D3A6F-C76E-292A-D4C9-F120EF51A3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E82B310-CAA6-ABF4-FF10-5BA10F0830B8}"/>
              </a:ext>
            </a:extLst>
          </p:cNvPr>
          <p:cNvSpPr>
            <a:spLocks noGrp="1"/>
          </p:cNvSpPr>
          <p:nvPr>
            <p:ph type="dt" sz="half" idx="10"/>
          </p:nvPr>
        </p:nvSpPr>
        <p:spPr/>
        <p:txBody>
          <a:bodyPr/>
          <a:lstStyle/>
          <a:p>
            <a:fld id="{B5082213-9600-AF46-8347-358E05F1F7E3}" type="datetime1">
              <a:rPr kumimoji="1" lang="zh-CN" altLang="en-US" smtClean="0"/>
              <a:t>2024/9/4</a:t>
            </a:fld>
            <a:endParaRPr kumimoji="1" lang="zh-CN" altLang="en-US"/>
          </a:p>
        </p:txBody>
      </p:sp>
      <p:sp>
        <p:nvSpPr>
          <p:cNvPr id="5" name="页脚占位符 4">
            <a:extLst>
              <a:ext uri="{FF2B5EF4-FFF2-40B4-BE49-F238E27FC236}">
                <a16:creationId xmlns:a16="http://schemas.microsoft.com/office/drawing/2014/main" id="{44FBB1BD-9154-F5E8-6F44-5973414D53B0}"/>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664D8485-6996-5534-86F7-238DC47C0F7D}"/>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2627039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BCEC6-91DD-41F1-085D-934444003B7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1DE2D44-3E28-A470-98E0-59126AAD8DD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659852E-2B86-2E37-D33E-B221BC002D2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7178C88-CE2E-0F28-144E-CD9964F652B9}"/>
              </a:ext>
            </a:extLst>
          </p:cNvPr>
          <p:cNvSpPr>
            <a:spLocks noGrp="1"/>
          </p:cNvSpPr>
          <p:nvPr>
            <p:ph type="dt" sz="half" idx="10"/>
          </p:nvPr>
        </p:nvSpPr>
        <p:spPr/>
        <p:txBody>
          <a:bodyPr/>
          <a:lstStyle/>
          <a:p>
            <a:fld id="{A73DA478-F753-AA45-B655-9FE9AFB14AF8}" type="datetime1">
              <a:rPr kumimoji="1" lang="zh-CN" altLang="en-US" smtClean="0"/>
              <a:t>2024/9/4</a:t>
            </a:fld>
            <a:endParaRPr kumimoji="1" lang="zh-CN" altLang="en-US"/>
          </a:p>
        </p:txBody>
      </p:sp>
      <p:sp>
        <p:nvSpPr>
          <p:cNvPr id="6" name="页脚占位符 5">
            <a:extLst>
              <a:ext uri="{FF2B5EF4-FFF2-40B4-BE49-F238E27FC236}">
                <a16:creationId xmlns:a16="http://schemas.microsoft.com/office/drawing/2014/main" id="{4268621F-552C-9DF6-39F6-1373E9C3CA71}"/>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C228D1CD-9BE8-645A-D396-39541896138C}"/>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347584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F952A-B3F7-BA66-41AC-83C58C2A8FA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3878F05-EE6E-FDB5-9E81-3DF2FDBCB5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8E014E1-B1A5-AA47-DC8D-B81519B0633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52B5A07-D8D4-8C45-5699-098B0DEE15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6810F1D-B5CF-C24F-3800-CD714DC5F64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82A6C8B-B6CF-9B21-739A-87E880DCDA77}"/>
              </a:ext>
            </a:extLst>
          </p:cNvPr>
          <p:cNvSpPr>
            <a:spLocks noGrp="1"/>
          </p:cNvSpPr>
          <p:nvPr>
            <p:ph type="dt" sz="half" idx="10"/>
          </p:nvPr>
        </p:nvSpPr>
        <p:spPr/>
        <p:txBody>
          <a:bodyPr/>
          <a:lstStyle/>
          <a:p>
            <a:fld id="{7BC53012-FE91-7642-A790-1752ECDD8944}" type="datetime1">
              <a:rPr kumimoji="1" lang="zh-CN" altLang="en-US" smtClean="0"/>
              <a:t>2024/9/4</a:t>
            </a:fld>
            <a:endParaRPr kumimoji="1" lang="zh-CN" altLang="en-US"/>
          </a:p>
        </p:txBody>
      </p:sp>
      <p:sp>
        <p:nvSpPr>
          <p:cNvPr id="8" name="页脚占位符 7">
            <a:extLst>
              <a:ext uri="{FF2B5EF4-FFF2-40B4-BE49-F238E27FC236}">
                <a16:creationId xmlns:a16="http://schemas.microsoft.com/office/drawing/2014/main" id="{F1AADD3A-01C3-2C95-A9C8-35CE4475CA12}"/>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9" name="灯片编号占位符 8">
            <a:extLst>
              <a:ext uri="{FF2B5EF4-FFF2-40B4-BE49-F238E27FC236}">
                <a16:creationId xmlns:a16="http://schemas.microsoft.com/office/drawing/2014/main" id="{D85B10CF-092B-9F7A-4306-954D598611CF}"/>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426877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C6BFE-5C07-FD75-2C2A-CF7EB49E9F6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B9102E2-BF0F-35A5-A617-43456E1F3CDE}"/>
              </a:ext>
            </a:extLst>
          </p:cNvPr>
          <p:cNvSpPr>
            <a:spLocks noGrp="1"/>
          </p:cNvSpPr>
          <p:nvPr>
            <p:ph type="dt" sz="half" idx="10"/>
          </p:nvPr>
        </p:nvSpPr>
        <p:spPr/>
        <p:txBody>
          <a:bodyPr/>
          <a:lstStyle/>
          <a:p>
            <a:fld id="{0B7CED4F-018C-8B4A-8C60-6EEADCCCAE6B}" type="datetime1">
              <a:rPr kumimoji="1" lang="zh-CN" altLang="en-US" smtClean="0"/>
              <a:t>2024/9/4</a:t>
            </a:fld>
            <a:endParaRPr kumimoji="1" lang="zh-CN" altLang="en-US"/>
          </a:p>
        </p:txBody>
      </p:sp>
      <p:sp>
        <p:nvSpPr>
          <p:cNvPr id="4" name="页脚占位符 3">
            <a:extLst>
              <a:ext uri="{FF2B5EF4-FFF2-40B4-BE49-F238E27FC236}">
                <a16:creationId xmlns:a16="http://schemas.microsoft.com/office/drawing/2014/main" id="{BD1B99AC-09D4-2A89-CD76-40F936E83C4E}"/>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5" name="灯片编号占位符 4">
            <a:extLst>
              <a:ext uri="{FF2B5EF4-FFF2-40B4-BE49-F238E27FC236}">
                <a16:creationId xmlns:a16="http://schemas.microsoft.com/office/drawing/2014/main" id="{BEEBCA30-383F-FA5A-27CC-E3AA587ABE1D}"/>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835187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1A86DB3-1BE8-87BF-48A2-35164DC47BB6}"/>
              </a:ext>
            </a:extLst>
          </p:cNvPr>
          <p:cNvSpPr>
            <a:spLocks noGrp="1"/>
          </p:cNvSpPr>
          <p:nvPr>
            <p:ph type="dt" sz="half" idx="10"/>
          </p:nvPr>
        </p:nvSpPr>
        <p:spPr/>
        <p:txBody>
          <a:bodyPr/>
          <a:lstStyle/>
          <a:p>
            <a:fld id="{81FFE9B5-42AF-804B-93AB-E6C90DFCDA39}" type="datetime1">
              <a:rPr kumimoji="1" lang="zh-CN" altLang="en-US" smtClean="0"/>
              <a:t>2024/9/4</a:t>
            </a:fld>
            <a:endParaRPr kumimoji="1" lang="zh-CN" altLang="en-US"/>
          </a:p>
        </p:txBody>
      </p:sp>
      <p:sp>
        <p:nvSpPr>
          <p:cNvPr id="3" name="页脚占位符 2">
            <a:extLst>
              <a:ext uri="{FF2B5EF4-FFF2-40B4-BE49-F238E27FC236}">
                <a16:creationId xmlns:a16="http://schemas.microsoft.com/office/drawing/2014/main" id="{3D3F9050-5314-5D46-9CC7-AF768084AF39}"/>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4" name="灯片编号占位符 3">
            <a:extLst>
              <a:ext uri="{FF2B5EF4-FFF2-40B4-BE49-F238E27FC236}">
                <a16:creationId xmlns:a16="http://schemas.microsoft.com/office/drawing/2014/main" id="{BDA7CB6F-D6C7-6168-029A-2ABEC99FC9F5}"/>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18124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D5DDC-BBCE-8BDE-50B0-984B4D38041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450E0B9-05D0-C0BC-53F1-193AC56C07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6CD63FD-8580-B961-AB1B-FBA450F3F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D5FC9CD-64FF-B072-D88D-B06A26914CF4}"/>
              </a:ext>
            </a:extLst>
          </p:cNvPr>
          <p:cNvSpPr>
            <a:spLocks noGrp="1"/>
          </p:cNvSpPr>
          <p:nvPr>
            <p:ph type="dt" sz="half" idx="10"/>
          </p:nvPr>
        </p:nvSpPr>
        <p:spPr/>
        <p:txBody>
          <a:bodyPr/>
          <a:lstStyle/>
          <a:p>
            <a:fld id="{E89CAC2A-CE3A-5A40-A4F4-B6E34EFD0141}" type="datetime1">
              <a:rPr kumimoji="1" lang="zh-CN" altLang="en-US" smtClean="0"/>
              <a:t>2024/9/4</a:t>
            </a:fld>
            <a:endParaRPr kumimoji="1" lang="zh-CN" altLang="en-US"/>
          </a:p>
        </p:txBody>
      </p:sp>
      <p:sp>
        <p:nvSpPr>
          <p:cNvPr id="6" name="页脚占位符 5">
            <a:extLst>
              <a:ext uri="{FF2B5EF4-FFF2-40B4-BE49-F238E27FC236}">
                <a16:creationId xmlns:a16="http://schemas.microsoft.com/office/drawing/2014/main" id="{B278639A-956A-0DC8-0B60-854EE02F7CE6}"/>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C897879B-BC5D-211B-F22A-FDEC31F45F6B}"/>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57307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AD962-34F9-335A-DC95-EF02F4BB6B1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5377BB9-B119-AA38-8B8C-80A7793488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CC2EC09-2E2D-9586-5F1F-5C521674D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E0C2D6D-A753-607A-F81E-DDFB580ABB5E}"/>
              </a:ext>
            </a:extLst>
          </p:cNvPr>
          <p:cNvSpPr>
            <a:spLocks noGrp="1"/>
          </p:cNvSpPr>
          <p:nvPr>
            <p:ph type="dt" sz="half" idx="10"/>
          </p:nvPr>
        </p:nvSpPr>
        <p:spPr/>
        <p:txBody>
          <a:bodyPr/>
          <a:lstStyle/>
          <a:p>
            <a:fld id="{8C0176E3-024C-2846-8725-774C545F955B}" type="datetime1">
              <a:rPr kumimoji="1" lang="zh-CN" altLang="en-US" smtClean="0"/>
              <a:t>2024/9/4</a:t>
            </a:fld>
            <a:endParaRPr kumimoji="1" lang="zh-CN" altLang="en-US"/>
          </a:p>
        </p:txBody>
      </p:sp>
      <p:sp>
        <p:nvSpPr>
          <p:cNvPr id="6" name="页脚占位符 5">
            <a:extLst>
              <a:ext uri="{FF2B5EF4-FFF2-40B4-BE49-F238E27FC236}">
                <a16:creationId xmlns:a16="http://schemas.microsoft.com/office/drawing/2014/main" id="{6A0381FF-BDED-AE4E-CD5C-32E4929D7248}"/>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F31B0D38-4094-6AC8-8CD7-7718CCE672B3}"/>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330599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DEC33B-A4C9-D4C3-C480-4872221C5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40421DC-0498-43CC-DF85-167A22E1BA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912C2B8-C3A3-EC35-610D-A44C22DFC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C2467D-7AF6-B545-894D-F0DA6DB31836}" type="datetime1">
              <a:rPr kumimoji="1" lang="zh-CN" altLang="en-US" smtClean="0"/>
              <a:t>2024/9/4</a:t>
            </a:fld>
            <a:endParaRPr kumimoji="1" lang="zh-CN" altLang="en-US"/>
          </a:p>
        </p:txBody>
      </p:sp>
      <p:sp>
        <p:nvSpPr>
          <p:cNvPr id="5" name="页脚占位符 4">
            <a:extLst>
              <a:ext uri="{FF2B5EF4-FFF2-40B4-BE49-F238E27FC236}">
                <a16:creationId xmlns:a16="http://schemas.microsoft.com/office/drawing/2014/main" id="{7AADD18F-770D-38E5-C345-AA1A29287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ABC02B74-7497-01B3-FF1B-49A5BACD2A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3737546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20CC6D-AB47-24D3-CE01-37BF0941DDB1}"/>
              </a:ext>
            </a:extLst>
          </p:cNvPr>
          <p:cNvSpPr/>
          <p:nvPr/>
        </p:nvSpPr>
        <p:spPr>
          <a:xfrm>
            <a:off x="0" y="3602038"/>
            <a:ext cx="12192000" cy="46393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727BBA6F-21AA-C681-15CC-08DE27A76843}"/>
              </a:ext>
            </a:extLst>
          </p:cNvPr>
          <p:cNvSpPr/>
          <p:nvPr/>
        </p:nvSpPr>
        <p:spPr>
          <a:xfrm>
            <a:off x="0" y="2530136"/>
            <a:ext cx="12192000" cy="97982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D25F6E8-2157-DD3D-4AE6-6957E6F391C5}"/>
              </a:ext>
            </a:extLst>
          </p:cNvPr>
          <p:cNvSpPr>
            <a:spLocks noGrp="1"/>
          </p:cNvSpPr>
          <p:nvPr>
            <p:ph type="ctrTitle"/>
          </p:nvPr>
        </p:nvSpPr>
        <p:spPr/>
        <p:txBody>
          <a:bodyPr/>
          <a:lstStyle/>
          <a:p>
            <a:r>
              <a:rPr kumimoji="1" lang="zh-CN" altLang="en-US" dirty="0">
                <a:solidFill>
                  <a:schemeClr val="bg1"/>
                </a:solidFill>
              </a:rPr>
              <a:t>软件设计和体系结构</a:t>
            </a:r>
          </a:p>
        </p:txBody>
      </p:sp>
      <p:sp>
        <p:nvSpPr>
          <p:cNvPr id="3" name="副标题 2">
            <a:extLst>
              <a:ext uri="{FF2B5EF4-FFF2-40B4-BE49-F238E27FC236}">
                <a16:creationId xmlns:a16="http://schemas.microsoft.com/office/drawing/2014/main" id="{5AF91F1B-7647-3A7E-EE38-324D02953745}"/>
              </a:ext>
            </a:extLst>
          </p:cNvPr>
          <p:cNvSpPr>
            <a:spLocks noGrp="1"/>
          </p:cNvSpPr>
          <p:nvPr>
            <p:ph type="subTitle" idx="1"/>
          </p:nvPr>
        </p:nvSpPr>
        <p:spPr>
          <a:xfrm>
            <a:off x="1524000" y="3646426"/>
            <a:ext cx="9144000" cy="1655762"/>
          </a:xfrm>
        </p:spPr>
        <p:txBody>
          <a:bodyPr/>
          <a:lstStyle/>
          <a:p>
            <a:r>
              <a:rPr kumimoji="1" lang="zh-CN" altLang="en-US" dirty="0">
                <a:solidFill>
                  <a:schemeClr val="bg1"/>
                </a:solidFill>
              </a:rPr>
              <a:t>北京工商大学计算机与人工智能学院 王晓川</a:t>
            </a:r>
          </a:p>
        </p:txBody>
      </p:sp>
    </p:spTree>
    <p:extLst>
      <p:ext uri="{BB962C8B-B14F-4D97-AF65-F5344CB8AC3E}">
        <p14:creationId xmlns:p14="http://schemas.microsoft.com/office/powerpoint/2010/main" val="3379116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C380A-CAD9-62BC-8823-A49FAFF8344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BECB9C15-759B-CD45-064C-E646761ACCA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624DD32-9B24-2172-FEC8-9F7FEDBA2AE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D746FF2-9361-4E62-7D93-9C4205C9545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软件的定义</a:t>
            </a:r>
          </a:p>
        </p:txBody>
      </p:sp>
      <p:sp>
        <p:nvSpPr>
          <p:cNvPr id="5" name="日期占位符 4">
            <a:extLst>
              <a:ext uri="{FF2B5EF4-FFF2-40B4-BE49-F238E27FC236}">
                <a16:creationId xmlns:a16="http://schemas.microsoft.com/office/drawing/2014/main" id="{FA5AE24C-CB9C-A560-F72A-B9F5BE266194}"/>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DADEA0B-BB5B-3B81-8113-3A600E904133}"/>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E36DF656-08B3-3BE5-200C-571D4CE07EA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E614648-A4D5-73C3-11AD-EA6B8DA104F3}"/>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8DB18F26-E607-E5F1-BD18-6FB9532FAB28}"/>
              </a:ext>
            </a:extLst>
          </p:cNvPr>
          <p:cNvSpPr txBox="1"/>
          <p:nvPr/>
        </p:nvSpPr>
        <p:spPr>
          <a:xfrm>
            <a:off x="641636" y="1253977"/>
            <a:ext cx="7968964" cy="959686"/>
          </a:xfrm>
          <a:prstGeom prst="rect">
            <a:avLst/>
          </a:prstGeom>
          <a:noFill/>
        </p:spPr>
        <p:txBody>
          <a:bodyPr wrap="square">
            <a:spAutoFit/>
          </a:bodyPr>
          <a:lstStyle/>
          <a:p>
            <a:pPr lvl="0">
              <a:lnSpc>
                <a:spcPct val="150000"/>
              </a:lnSpc>
              <a:buClr>
                <a:srgbClr val="C00000"/>
              </a:buClr>
            </a:pPr>
            <a:r>
              <a:rPr lang="zh-CN" altLang="en-US" sz="2000" dirty="0"/>
              <a:t>一架客机由数百万个部件组成，需要上千人组装，但通常都能够按实按预算交付使用。</a:t>
            </a:r>
            <a:endParaRPr lang="zh-CN" altLang="zh-CN" sz="2000" dirty="0"/>
          </a:p>
        </p:txBody>
      </p:sp>
      <p:sp>
        <p:nvSpPr>
          <p:cNvPr id="20" name="文本框 19">
            <a:extLst>
              <a:ext uri="{FF2B5EF4-FFF2-40B4-BE49-F238E27FC236}">
                <a16:creationId xmlns:a16="http://schemas.microsoft.com/office/drawing/2014/main" id="{DADF18E7-F243-526A-4325-191C3242E724}"/>
              </a:ext>
            </a:extLst>
          </p:cNvPr>
          <p:cNvSpPr txBox="1"/>
          <p:nvPr/>
        </p:nvSpPr>
        <p:spPr>
          <a:xfrm>
            <a:off x="8610600" y="3382843"/>
            <a:ext cx="3343478" cy="1296702"/>
          </a:xfrm>
          <a:prstGeom prst="rect">
            <a:avLst/>
          </a:prstGeom>
          <a:noFill/>
        </p:spPr>
        <p:txBody>
          <a:bodyPr wrap="square">
            <a:spAutoFit/>
          </a:bodyPr>
          <a:lstStyle/>
          <a:p>
            <a:pPr marL="285750" indent="-285750">
              <a:lnSpc>
                <a:spcPct val="150000"/>
              </a:lnSpc>
              <a:buClr>
                <a:srgbClr val="C00000"/>
              </a:buClr>
              <a:buFont typeface="Arial" panose="020B0604020202020204" pitchFamily="34" charset="0"/>
              <a:buChar char="•"/>
            </a:pPr>
            <a:r>
              <a:rPr lang="en-US" altLang="zh-CN" dirty="0">
                <a:solidFill>
                  <a:srgbClr val="000000"/>
                </a:solidFill>
                <a:effectLst/>
                <a:latin typeface="Helvetica" pitchFamily="2" charset="0"/>
              </a:rPr>
              <a:t>C919</a:t>
            </a:r>
            <a:r>
              <a:rPr lang="zh-CN" altLang="en-US" dirty="0">
                <a:solidFill>
                  <a:srgbClr val="000000"/>
                </a:solidFill>
                <a:effectLst/>
                <a:latin typeface="Helvetica" pitchFamily="2" charset="0"/>
              </a:rPr>
              <a:t>一共</a:t>
            </a:r>
            <a:r>
              <a:rPr lang="en-US" altLang="zh-CN" dirty="0">
                <a:solidFill>
                  <a:srgbClr val="000000"/>
                </a:solidFill>
                <a:effectLst/>
                <a:latin typeface="Helvetica" pitchFamily="2" charset="0"/>
              </a:rPr>
              <a:t>250</a:t>
            </a:r>
            <a:r>
              <a:rPr lang="zh-CN" altLang="en-US" dirty="0">
                <a:solidFill>
                  <a:srgbClr val="000000"/>
                </a:solidFill>
                <a:effectLst/>
                <a:latin typeface="Helvetica" pitchFamily="2" charset="0"/>
              </a:rPr>
              <a:t>多万个部件；</a:t>
            </a:r>
            <a:endParaRPr lang="en-US" altLang="zh-CN" dirty="0">
              <a:solidFill>
                <a:srgbClr val="000000"/>
              </a:solidFill>
              <a:effectLst/>
              <a:latin typeface="Helvetica" pitchFamily="2" charset="0"/>
            </a:endParaRPr>
          </a:p>
          <a:p>
            <a:pPr marL="285750" indent="-285750">
              <a:lnSpc>
                <a:spcPct val="150000"/>
              </a:lnSpc>
              <a:buClr>
                <a:srgbClr val="C00000"/>
              </a:buClr>
              <a:buFont typeface="Arial" panose="020B0604020202020204" pitchFamily="34" charset="0"/>
              <a:buChar char="•"/>
            </a:pPr>
            <a:r>
              <a:rPr lang="en-US" altLang="zh-CN" dirty="0">
                <a:solidFill>
                  <a:srgbClr val="000000"/>
                </a:solidFill>
                <a:effectLst/>
                <a:latin typeface="Helvetica" pitchFamily="2" charset="0"/>
              </a:rPr>
              <a:t>2017</a:t>
            </a:r>
            <a:r>
              <a:rPr lang="zh-CN" altLang="en-US" dirty="0">
                <a:solidFill>
                  <a:srgbClr val="000000"/>
                </a:solidFill>
                <a:effectLst/>
                <a:latin typeface="Helvetica" pitchFamily="2" charset="0"/>
              </a:rPr>
              <a:t>年</a:t>
            </a:r>
            <a:r>
              <a:rPr lang="en-US" altLang="zh-CN" dirty="0">
                <a:solidFill>
                  <a:srgbClr val="000000"/>
                </a:solidFill>
                <a:effectLst/>
                <a:latin typeface="Helvetica" pitchFamily="2" charset="0"/>
              </a:rPr>
              <a:t>5</a:t>
            </a:r>
            <a:r>
              <a:rPr lang="zh-CN" altLang="en-US" dirty="0">
                <a:solidFill>
                  <a:srgbClr val="000000"/>
                </a:solidFill>
                <a:effectLst/>
                <a:latin typeface="Helvetica" pitchFamily="2" charset="0"/>
              </a:rPr>
              <a:t>月</a:t>
            </a:r>
            <a:r>
              <a:rPr lang="en-US" altLang="zh-CN" dirty="0">
                <a:solidFill>
                  <a:srgbClr val="000000"/>
                </a:solidFill>
                <a:effectLst/>
                <a:latin typeface="Helvetica" pitchFamily="2" charset="0"/>
              </a:rPr>
              <a:t>5</a:t>
            </a:r>
            <a:r>
              <a:rPr lang="zh-CN" altLang="en-US" dirty="0">
                <a:solidFill>
                  <a:srgbClr val="000000"/>
                </a:solidFill>
                <a:effectLst/>
                <a:latin typeface="Helvetica" pitchFamily="2" charset="0"/>
              </a:rPr>
              <a:t>日首飞</a:t>
            </a:r>
            <a:endParaRPr lang="en-US" altLang="zh-CN" dirty="0">
              <a:solidFill>
                <a:srgbClr val="000000"/>
              </a:solidFill>
              <a:effectLst/>
              <a:latin typeface="Helvetica" pitchFamily="2" charset="0"/>
            </a:endParaRPr>
          </a:p>
          <a:p>
            <a:pPr marL="285750" indent="-285750">
              <a:lnSpc>
                <a:spcPct val="150000"/>
              </a:lnSpc>
              <a:buClr>
                <a:srgbClr val="C00000"/>
              </a:buClr>
              <a:buFont typeface="Arial" panose="020B0604020202020204" pitchFamily="34" charset="0"/>
              <a:buChar char="•"/>
            </a:pPr>
            <a:r>
              <a:rPr lang="en-US" altLang="zh-CN" b="0" i="0" dirty="0">
                <a:solidFill>
                  <a:srgbClr val="05073B"/>
                </a:solidFill>
                <a:effectLst/>
                <a:latin typeface="-apple-system"/>
              </a:rPr>
              <a:t>2022</a:t>
            </a:r>
            <a:r>
              <a:rPr lang="zh-CN" altLang="en-US" b="0" i="0" dirty="0">
                <a:solidFill>
                  <a:srgbClr val="05073B"/>
                </a:solidFill>
                <a:effectLst/>
                <a:latin typeface="-apple-system"/>
              </a:rPr>
              <a:t>年</a:t>
            </a:r>
            <a:r>
              <a:rPr lang="en-US" altLang="zh-CN" b="0" i="0" dirty="0">
                <a:solidFill>
                  <a:srgbClr val="05073B"/>
                </a:solidFill>
                <a:effectLst/>
                <a:latin typeface="-apple-system"/>
              </a:rPr>
              <a:t>12</a:t>
            </a:r>
            <a:r>
              <a:rPr lang="zh-CN" altLang="en-US" b="0" i="0" dirty="0">
                <a:solidFill>
                  <a:srgbClr val="05073B"/>
                </a:solidFill>
                <a:effectLst/>
                <a:latin typeface="-apple-system"/>
              </a:rPr>
              <a:t>月</a:t>
            </a:r>
            <a:r>
              <a:rPr lang="en-US" altLang="zh-CN" b="0" i="0" dirty="0">
                <a:solidFill>
                  <a:srgbClr val="05073B"/>
                </a:solidFill>
                <a:effectLst/>
                <a:latin typeface="-apple-system"/>
              </a:rPr>
              <a:t>9</a:t>
            </a:r>
            <a:r>
              <a:rPr lang="zh-CN" altLang="en-US" b="0" i="0" dirty="0">
                <a:solidFill>
                  <a:srgbClr val="05073B"/>
                </a:solidFill>
                <a:effectLst/>
                <a:latin typeface="-apple-system"/>
              </a:rPr>
              <a:t>日</a:t>
            </a:r>
            <a:r>
              <a:rPr lang="zh-CN" altLang="en-US" b="0" i="0" dirty="0">
                <a:solidFill>
                  <a:srgbClr val="000000"/>
                </a:solidFill>
                <a:latin typeface="Helvetica" pitchFamily="2" charset="0"/>
              </a:rPr>
              <a:t>首架交付</a:t>
            </a:r>
            <a:endParaRPr lang="en-US" altLang="zh-CN" dirty="0">
              <a:solidFill>
                <a:srgbClr val="000000"/>
              </a:solidFill>
              <a:effectLst/>
              <a:latin typeface="Helvetica" pitchFamily="2" charset="0"/>
            </a:endParaRPr>
          </a:p>
        </p:txBody>
      </p:sp>
      <p:pic>
        <p:nvPicPr>
          <p:cNvPr id="1026" name="Picture 2" descr="全球首架C919交付！国产大飞机内外细节全景曝光_北京日报网">
            <a:extLst>
              <a:ext uri="{FF2B5EF4-FFF2-40B4-BE49-F238E27FC236}">
                <a16:creationId xmlns:a16="http://schemas.microsoft.com/office/drawing/2014/main" id="{8B0334DA-A1C5-7B9B-C557-407E65FBB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1044141"/>
            <a:ext cx="3343478" cy="221124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1965297-7C1B-1D9B-A518-A5005524AA7F}"/>
              </a:ext>
            </a:extLst>
          </p:cNvPr>
          <p:cNvSpPr txBox="1"/>
          <p:nvPr/>
        </p:nvSpPr>
        <p:spPr>
          <a:xfrm>
            <a:off x="2483557" y="4893347"/>
            <a:ext cx="9470522" cy="959686"/>
          </a:xfrm>
          <a:prstGeom prst="rect">
            <a:avLst/>
          </a:prstGeom>
          <a:noFill/>
        </p:spPr>
        <p:txBody>
          <a:bodyPr wrap="square">
            <a:spAutoFit/>
          </a:bodyPr>
          <a:lstStyle/>
          <a:p>
            <a:pPr lvl="0">
              <a:lnSpc>
                <a:spcPct val="150000"/>
              </a:lnSpc>
              <a:buClr>
                <a:srgbClr val="C00000"/>
              </a:buClr>
            </a:pPr>
            <a:r>
              <a:rPr lang="zh-CN" altLang="en-US" sz="2000" dirty="0"/>
              <a:t>微软于</a:t>
            </a:r>
            <a:r>
              <a:rPr lang="en-US" altLang="zh-CN" sz="2000" dirty="0"/>
              <a:t>1989</a:t>
            </a:r>
            <a:r>
              <a:rPr lang="zh-CN" altLang="en-US" sz="2000" dirty="0"/>
              <a:t>年</a:t>
            </a:r>
            <a:r>
              <a:rPr lang="en-US" altLang="zh-CN" sz="2000" dirty="0"/>
              <a:t>11</a:t>
            </a:r>
            <a:r>
              <a:rPr lang="zh-CN" altLang="en-US" sz="2000" dirty="0"/>
              <a:t>月发布的</a:t>
            </a:r>
            <a:r>
              <a:rPr lang="en-US" altLang="zh-CN" sz="2000" dirty="0"/>
              <a:t>Word</a:t>
            </a:r>
            <a:r>
              <a:rPr lang="zh-CN" altLang="en-US" sz="2000" dirty="0"/>
              <a:t>最初版本，花费了</a:t>
            </a:r>
            <a:r>
              <a:rPr lang="en-US" altLang="zh-CN" sz="2000" dirty="0"/>
              <a:t>55</a:t>
            </a:r>
            <a:r>
              <a:rPr lang="zh-CN" altLang="en-US" sz="2000" dirty="0"/>
              <a:t>人年，大约由</a:t>
            </a:r>
            <a:r>
              <a:rPr lang="en-US" altLang="zh-CN" sz="2000" dirty="0"/>
              <a:t>249,000</a:t>
            </a:r>
            <a:r>
              <a:rPr lang="zh-CN" altLang="en-US" sz="2000" dirty="0"/>
              <a:t>行源代码，却晚了</a:t>
            </a:r>
            <a:r>
              <a:rPr lang="en-US" altLang="zh-CN" sz="2000" dirty="0"/>
              <a:t>4</a:t>
            </a:r>
            <a:r>
              <a:rPr lang="zh-CN" altLang="en-US" sz="2000" dirty="0"/>
              <a:t>年交付使用。</a:t>
            </a:r>
            <a:endParaRPr lang="en-US" altLang="zh-CN" sz="2000" dirty="0"/>
          </a:p>
        </p:txBody>
      </p:sp>
      <p:pic>
        <p:nvPicPr>
          <p:cNvPr id="19" name="图片 18" descr="图标&#10;&#10;描述已自动生成">
            <a:extLst>
              <a:ext uri="{FF2B5EF4-FFF2-40B4-BE49-F238E27FC236}">
                <a16:creationId xmlns:a16="http://schemas.microsoft.com/office/drawing/2014/main" id="{1280AB1C-2510-DC32-714B-3A43BAEF45DF}"/>
              </a:ext>
            </a:extLst>
          </p:cNvPr>
          <p:cNvPicPr>
            <a:picLocks noChangeAspect="1"/>
          </p:cNvPicPr>
          <p:nvPr/>
        </p:nvPicPr>
        <p:blipFill>
          <a:blip r:embed="rId4"/>
          <a:stretch>
            <a:fillRect/>
          </a:stretch>
        </p:blipFill>
        <p:spPr>
          <a:xfrm>
            <a:off x="641636" y="4183746"/>
            <a:ext cx="1740320" cy="1669287"/>
          </a:xfrm>
          <a:prstGeom prst="rect">
            <a:avLst/>
          </a:prstGeom>
        </p:spPr>
      </p:pic>
      <p:sp>
        <p:nvSpPr>
          <p:cNvPr id="22" name="文本框 21">
            <a:extLst>
              <a:ext uri="{FF2B5EF4-FFF2-40B4-BE49-F238E27FC236}">
                <a16:creationId xmlns:a16="http://schemas.microsoft.com/office/drawing/2014/main" id="{624C6AC6-BE3E-9D94-B1E4-3267990F29AC}"/>
              </a:ext>
            </a:extLst>
          </p:cNvPr>
          <p:cNvSpPr txBox="1"/>
          <p:nvPr/>
        </p:nvSpPr>
        <p:spPr>
          <a:xfrm>
            <a:off x="4251677" y="2853504"/>
            <a:ext cx="3688645" cy="954107"/>
          </a:xfrm>
          <a:prstGeom prst="rect">
            <a:avLst/>
          </a:prstGeom>
          <a:noFill/>
        </p:spPr>
        <p:txBody>
          <a:bodyPr wrap="square" rtlCol="0">
            <a:spAutoFit/>
          </a:bodyPr>
          <a:lstStyle/>
          <a:p>
            <a:r>
              <a:rPr kumimoji="1" lang="zh-CN" altLang="en-US" sz="2800" dirty="0"/>
              <a:t>开发软件与建造客机有什么本质的区别？</a:t>
            </a:r>
          </a:p>
        </p:txBody>
      </p:sp>
      <p:pic>
        <p:nvPicPr>
          <p:cNvPr id="24" name="图形 23" descr="问号 纯色填充">
            <a:extLst>
              <a:ext uri="{FF2B5EF4-FFF2-40B4-BE49-F238E27FC236}">
                <a16:creationId xmlns:a16="http://schemas.microsoft.com/office/drawing/2014/main" id="{BA93D238-198E-E025-34C2-EF45AEB59D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9104" y="2699270"/>
            <a:ext cx="1262573" cy="1262573"/>
          </a:xfrm>
          <a:prstGeom prst="rect">
            <a:avLst/>
          </a:prstGeom>
        </p:spPr>
      </p:pic>
    </p:spTree>
    <p:extLst>
      <p:ext uri="{BB962C8B-B14F-4D97-AF65-F5344CB8AC3E}">
        <p14:creationId xmlns:p14="http://schemas.microsoft.com/office/powerpoint/2010/main" val="34400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04EC2-94ED-CF67-F4F4-2C347AD2C10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71080C2-AA7B-44AF-1B2B-F4CDCC662B6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BDB3077D-1E32-217E-862A-92191E54CF6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93462612-5558-12CB-C094-83F11D77FC7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软件和硬件</a:t>
            </a:r>
          </a:p>
        </p:txBody>
      </p:sp>
      <p:sp>
        <p:nvSpPr>
          <p:cNvPr id="5" name="日期占位符 4">
            <a:extLst>
              <a:ext uri="{FF2B5EF4-FFF2-40B4-BE49-F238E27FC236}">
                <a16:creationId xmlns:a16="http://schemas.microsoft.com/office/drawing/2014/main" id="{F6CB7EE6-1B20-A592-3972-3D6E1639677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AD5FCD5-B27C-9D45-9914-FEC826E8F28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50020076-E34A-BD3A-F16C-867B61684CF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678D946-9A9E-C0A0-4055-A084BC11D230}"/>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内容占位符 6">
            <a:extLst>
              <a:ext uri="{FF2B5EF4-FFF2-40B4-BE49-F238E27FC236}">
                <a16:creationId xmlns:a16="http://schemas.microsoft.com/office/drawing/2014/main" id="{557A88C4-0512-A014-B4AD-E42BBF3B70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49075" y="1380090"/>
            <a:ext cx="8893850" cy="4446925"/>
          </a:xfrm>
        </p:spPr>
      </p:pic>
    </p:spTree>
    <p:extLst>
      <p:ext uri="{BB962C8B-B14F-4D97-AF65-F5344CB8AC3E}">
        <p14:creationId xmlns:p14="http://schemas.microsoft.com/office/powerpoint/2010/main" val="114627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35BE3-124D-5AE4-0771-CE6F33B4130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3AC560A-1B14-9EF6-25F8-F47AF698150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B4BD745-A260-F11F-F6C3-07033269429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228D0B7-EF97-2306-F9D8-E497F3F5890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美国</a:t>
            </a:r>
            <a:r>
              <a:rPr kumimoji="1" lang="en-US" altLang="zh-CN" sz="4000" dirty="0">
                <a:latin typeface="+mn-ea"/>
                <a:ea typeface="+mn-ea"/>
              </a:rPr>
              <a:t>Standish</a:t>
            </a:r>
            <a:r>
              <a:rPr kumimoji="1" lang="zh-CN" altLang="en-US" sz="4000" dirty="0">
                <a:latin typeface="+mn-ea"/>
                <a:ea typeface="+mn-ea"/>
              </a:rPr>
              <a:t>集团的调查报告</a:t>
            </a:r>
          </a:p>
        </p:txBody>
      </p:sp>
      <p:sp>
        <p:nvSpPr>
          <p:cNvPr id="5" name="日期占位符 4">
            <a:extLst>
              <a:ext uri="{FF2B5EF4-FFF2-40B4-BE49-F238E27FC236}">
                <a16:creationId xmlns:a16="http://schemas.microsoft.com/office/drawing/2014/main" id="{5FB4CE90-9B7D-8754-4416-9637F5EDC52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C5C5875-ABC7-3A14-FEE3-99EA0AD123C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EA249A21-B97B-3F32-DAB2-F88B955E106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9B497B0-05BF-F4ED-B9E9-944A0CE6C639}"/>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a:extLst>
              <a:ext uri="{FF2B5EF4-FFF2-40B4-BE49-F238E27FC236}">
                <a16:creationId xmlns:a16="http://schemas.microsoft.com/office/drawing/2014/main" id="{18955A0B-8F03-A419-6E61-19258090285A}"/>
              </a:ext>
            </a:extLst>
          </p:cNvPr>
          <p:cNvPicPr>
            <a:picLocks noChangeAspect="1"/>
          </p:cNvPicPr>
          <p:nvPr/>
        </p:nvPicPr>
        <p:blipFill>
          <a:blip r:embed="rId3"/>
          <a:stretch>
            <a:fillRect/>
          </a:stretch>
        </p:blipFill>
        <p:spPr>
          <a:xfrm>
            <a:off x="554555" y="1220895"/>
            <a:ext cx="11082889" cy="4547725"/>
          </a:xfrm>
          <a:prstGeom prst="rect">
            <a:avLst/>
          </a:prstGeom>
        </p:spPr>
      </p:pic>
    </p:spTree>
    <p:extLst>
      <p:ext uri="{BB962C8B-B14F-4D97-AF65-F5344CB8AC3E}">
        <p14:creationId xmlns:p14="http://schemas.microsoft.com/office/powerpoint/2010/main" val="282124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2F35B-86CB-C382-2062-BE646B88325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CBF34FF-12C5-3F1B-5CDD-DB1CF31CD19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462A52E-3088-CB28-39AB-CE1252536ED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690FAB7-2D85-2234-7C2B-C8C05DB8DEB5}"/>
              </a:ext>
            </a:extLst>
          </p:cNvPr>
          <p:cNvSpPr>
            <a:spLocks noGrp="1"/>
          </p:cNvSpPr>
          <p:nvPr>
            <p:ph type="title"/>
          </p:nvPr>
        </p:nvSpPr>
        <p:spPr>
          <a:xfrm>
            <a:off x="641636" y="166374"/>
            <a:ext cx="10712164" cy="547860"/>
          </a:xfrm>
        </p:spPr>
        <p:txBody>
          <a:bodyPr>
            <a:normAutofit fontScale="90000"/>
          </a:bodyPr>
          <a:lstStyle/>
          <a:p>
            <a:r>
              <a:rPr kumimoji="1" lang="en-US" altLang="zh-CN" sz="4000" dirty="0">
                <a:latin typeface="+mn-ea"/>
                <a:ea typeface="+mn-ea"/>
              </a:rPr>
              <a:t>ARIANE</a:t>
            </a:r>
            <a:r>
              <a:rPr kumimoji="1" lang="zh-CN" altLang="en-US" sz="4000" dirty="0">
                <a:latin typeface="+mn-ea"/>
                <a:ea typeface="+mn-ea"/>
              </a:rPr>
              <a:t>火箭</a:t>
            </a:r>
          </a:p>
        </p:txBody>
      </p:sp>
      <p:sp>
        <p:nvSpPr>
          <p:cNvPr id="5" name="日期占位符 4">
            <a:extLst>
              <a:ext uri="{FF2B5EF4-FFF2-40B4-BE49-F238E27FC236}">
                <a16:creationId xmlns:a16="http://schemas.microsoft.com/office/drawing/2014/main" id="{51FE7E8D-C2AA-B936-6F13-82F044F362A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0F91F6AF-64FF-A083-6A45-CD461E39967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7201C9D-B043-6D29-530A-0DBBCE24AD37}"/>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F9571218-15A0-9414-4F95-4B1135F96E5F}"/>
              </a:ext>
            </a:extLst>
          </p:cNvPr>
          <p:cNvPicPr>
            <a:picLocks noChangeAspect="1"/>
          </p:cNvPicPr>
          <p:nvPr/>
        </p:nvPicPr>
        <p:blipFill>
          <a:blip r:embed="rId2"/>
          <a:stretch>
            <a:fillRect/>
          </a:stretch>
        </p:blipFill>
        <p:spPr>
          <a:xfrm>
            <a:off x="11353800" y="0"/>
            <a:ext cx="838199" cy="818771"/>
          </a:xfrm>
          <a:prstGeom prst="rect">
            <a:avLst/>
          </a:prstGeom>
        </p:spPr>
      </p:pic>
      <p:pic>
        <p:nvPicPr>
          <p:cNvPr id="8" name="图片 7">
            <a:extLst>
              <a:ext uri="{FF2B5EF4-FFF2-40B4-BE49-F238E27FC236}">
                <a16:creationId xmlns:a16="http://schemas.microsoft.com/office/drawing/2014/main" id="{201E473A-3449-8FB8-536D-4A2F903492D9}"/>
              </a:ext>
            </a:extLst>
          </p:cNvPr>
          <p:cNvPicPr>
            <a:picLocks noChangeAspect="1"/>
          </p:cNvPicPr>
          <p:nvPr/>
        </p:nvPicPr>
        <p:blipFill>
          <a:blip r:embed="rId3"/>
          <a:stretch>
            <a:fillRect/>
          </a:stretch>
        </p:blipFill>
        <p:spPr>
          <a:xfrm>
            <a:off x="287866" y="1365250"/>
            <a:ext cx="3149600" cy="4127500"/>
          </a:xfrm>
          <a:prstGeom prst="rect">
            <a:avLst/>
          </a:prstGeom>
        </p:spPr>
      </p:pic>
      <p:sp>
        <p:nvSpPr>
          <p:cNvPr id="11" name="文本框 10">
            <a:extLst>
              <a:ext uri="{FF2B5EF4-FFF2-40B4-BE49-F238E27FC236}">
                <a16:creationId xmlns:a16="http://schemas.microsoft.com/office/drawing/2014/main" id="{80F8ED83-BFC0-5F2C-388C-DA20F42DDD00}"/>
              </a:ext>
            </a:extLst>
          </p:cNvPr>
          <p:cNvSpPr txBox="1"/>
          <p:nvPr/>
        </p:nvSpPr>
        <p:spPr>
          <a:xfrm>
            <a:off x="3689636" y="1533005"/>
            <a:ext cx="7968964" cy="953403"/>
          </a:xfrm>
          <a:prstGeom prst="rect">
            <a:avLst/>
          </a:prstGeom>
          <a:noFill/>
        </p:spPr>
        <p:txBody>
          <a:bodyPr wrap="square">
            <a:spAutoFit/>
          </a:bodyPr>
          <a:lstStyle/>
          <a:p>
            <a:pPr lvl="0">
              <a:lnSpc>
                <a:spcPct val="150000"/>
              </a:lnSpc>
              <a:buClr>
                <a:srgbClr val="C00000"/>
              </a:buClr>
            </a:pPr>
            <a:r>
              <a:rPr lang="en-US" altLang="zh-CN" sz="2000" dirty="0"/>
              <a:t>1996</a:t>
            </a:r>
            <a:r>
              <a:rPr lang="zh-CN" altLang="en-US" sz="2000" dirty="0"/>
              <a:t>年</a:t>
            </a:r>
            <a:r>
              <a:rPr lang="en-US" altLang="zh-CN" sz="2000" dirty="0"/>
              <a:t>6</a:t>
            </a:r>
            <a:r>
              <a:rPr lang="zh-CN" altLang="en-US" sz="2000" dirty="0"/>
              <a:t>月</a:t>
            </a:r>
            <a:r>
              <a:rPr lang="en-US" altLang="zh-CN" sz="2000" dirty="0"/>
              <a:t>4</a:t>
            </a:r>
            <a:r>
              <a:rPr lang="zh-CN" altLang="en-US" sz="2000" dirty="0"/>
              <a:t>日，</a:t>
            </a:r>
            <a:r>
              <a:rPr lang="en-US" altLang="zh-CN" sz="2000" dirty="0"/>
              <a:t>Ariane</a:t>
            </a:r>
            <a:r>
              <a:rPr lang="zh-CN" altLang="en-US" sz="2000" dirty="0"/>
              <a:t> </a:t>
            </a:r>
            <a:r>
              <a:rPr lang="en-US" altLang="zh-CN" sz="2000" dirty="0"/>
              <a:t>5</a:t>
            </a:r>
            <a:r>
              <a:rPr lang="zh-CN" altLang="en-US" sz="2000" dirty="0"/>
              <a:t>火箭在发射</a:t>
            </a:r>
            <a:r>
              <a:rPr lang="en-US" altLang="zh-CN" sz="2000" dirty="0"/>
              <a:t>37</a:t>
            </a:r>
            <a:r>
              <a:rPr lang="zh-CN" altLang="en-US" sz="2000" dirty="0"/>
              <a:t>秒之后偏离其飞行路径并突然发生爆炸，当时火箭上载有价值数亿美元的通信卫星。</a:t>
            </a:r>
            <a:endParaRPr lang="zh-CN" altLang="zh-CN" sz="2000" dirty="0"/>
          </a:p>
        </p:txBody>
      </p:sp>
      <p:sp>
        <p:nvSpPr>
          <p:cNvPr id="12" name="文本框 11">
            <a:extLst>
              <a:ext uri="{FF2B5EF4-FFF2-40B4-BE49-F238E27FC236}">
                <a16:creationId xmlns:a16="http://schemas.microsoft.com/office/drawing/2014/main" id="{9BC2FB92-7820-E425-986D-87FEEBA6941E}"/>
              </a:ext>
            </a:extLst>
          </p:cNvPr>
          <p:cNvSpPr txBox="1"/>
          <p:nvPr/>
        </p:nvSpPr>
        <p:spPr>
          <a:xfrm>
            <a:off x="3689636" y="3429000"/>
            <a:ext cx="7968964" cy="1975349"/>
          </a:xfrm>
          <a:prstGeom prst="rect">
            <a:avLst/>
          </a:prstGeom>
          <a:noFill/>
        </p:spPr>
        <p:txBody>
          <a:bodyPr wrap="square">
            <a:spAutoFit/>
          </a:bodyPr>
          <a:lstStyle/>
          <a:p>
            <a:pPr lvl="0">
              <a:lnSpc>
                <a:spcPct val="150000"/>
              </a:lnSpc>
              <a:buClr>
                <a:srgbClr val="C00000"/>
              </a:buClr>
            </a:pPr>
            <a:r>
              <a:rPr lang="zh-CN" altLang="en-US" sz="2400" dirty="0">
                <a:solidFill>
                  <a:srgbClr val="C00000"/>
                </a:solidFill>
              </a:rPr>
              <a:t>原因：</a:t>
            </a:r>
            <a:endParaRPr lang="en-US" altLang="zh-CN" sz="2400" dirty="0">
              <a:solidFill>
                <a:srgbClr val="C00000"/>
              </a:solidFill>
            </a:endParaRPr>
          </a:p>
          <a:p>
            <a:pPr lvl="0">
              <a:lnSpc>
                <a:spcPct val="150000"/>
              </a:lnSpc>
              <a:buClr>
                <a:srgbClr val="C00000"/>
              </a:buClr>
            </a:pPr>
            <a:r>
              <a:rPr lang="zh-CN" altLang="en-US" sz="2000" dirty="0"/>
              <a:t>程序中试图将</a:t>
            </a:r>
            <a:r>
              <a:rPr lang="en-US" altLang="zh-CN" sz="2000" dirty="0"/>
              <a:t>64</a:t>
            </a:r>
            <a:r>
              <a:rPr lang="zh-CN" altLang="en-US" sz="2000" dirty="0"/>
              <a:t>位浮点数转换成</a:t>
            </a:r>
            <a:r>
              <a:rPr lang="en-US" altLang="zh-CN" sz="2000" dirty="0"/>
              <a:t>16</a:t>
            </a:r>
            <a:r>
              <a:rPr lang="zh-CN" altLang="en-US" sz="2000" dirty="0"/>
              <a:t>位整数时产生溢出</a:t>
            </a:r>
            <a:endParaRPr lang="en-US" altLang="zh-CN" sz="2000" dirty="0"/>
          </a:p>
          <a:p>
            <a:pPr lvl="0">
              <a:lnSpc>
                <a:spcPct val="150000"/>
              </a:lnSpc>
              <a:buClr>
                <a:srgbClr val="C00000"/>
              </a:buClr>
            </a:pPr>
            <a:r>
              <a:rPr lang="zh-CN" altLang="en-US" sz="2000" dirty="0"/>
              <a:t>缺少对数据溢出的错误处理程序</a:t>
            </a:r>
            <a:endParaRPr lang="en-US" altLang="zh-CN" sz="2000" dirty="0"/>
          </a:p>
          <a:p>
            <a:pPr lvl="0">
              <a:lnSpc>
                <a:spcPct val="150000"/>
              </a:lnSpc>
              <a:buClr>
                <a:srgbClr val="C00000"/>
              </a:buClr>
            </a:pPr>
            <a:r>
              <a:rPr lang="zh-CN" altLang="en-US" sz="2000" dirty="0"/>
              <a:t>备份软件通过复制而成</a:t>
            </a:r>
            <a:endParaRPr lang="zh-CN" altLang="zh-CN" sz="2000" dirty="0"/>
          </a:p>
        </p:txBody>
      </p:sp>
    </p:spTree>
    <p:extLst>
      <p:ext uri="{BB962C8B-B14F-4D97-AF65-F5344CB8AC3E}">
        <p14:creationId xmlns:p14="http://schemas.microsoft.com/office/powerpoint/2010/main" val="3466203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7A80F-1FE4-9ED4-BE3A-A2A5A00641A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C6E0675-C511-0601-AFD0-9B833949F9B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E7D7FB6-D039-8B4E-4CEF-873890FDA91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64F938C-A0C4-453B-19AF-61E34DB19F5B}"/>
              </a:ext>
            </a:extLst>
          </p:cNvPr>
          <p:cNvSpPr>
            <a:spLocks noGrp="1"/>
          </p:cNvSpPr>
          <p:nvPr>
            <p:ph type="title"/>
          </p:nvPr>
        </p:nvSpPr>
        <p:spPr>
          <a:xfrm>
            <a:off x="641636" y="166374"/>
            <a:ext cx="10712164" cy="547860"/>
          </a:xfrm>
        </p:spPr>
        <p:txBody>
          <a:bodyPr>
            <a:normAutofit fontScale="90000"/>
          </a:bodyPr>
          <a:lstStyle/>
          <a:p>
            <a:r>
              <a:rPr kumimoji="1" lang="en-US" altLang="zh-CN" sz="4000" dirty="0">
                <a:latin typeface="+mn-ea"/>
                <a:ea typeface="+mn-ea"/>
              </a:rPr>
              <a:t>Windows</a:t>
            </a:r>
            <a:r>
              <a:rPr kumimoji="1" lang="zh-CN" altLang="en-US" sz="4000" dirty="0">
                <a:latin typeface="+mn-ea"/>
                <a:ea typeface="+mn-ea"/>
              </a:rPr>
              <a:t> </a:t>
            </a:r>
            <a:r>
              <a:rPr kumimoji="1" lang="en-US" altLang="zh-CN" sz="4000" dirty="0">
                <a:latin typeface="+mn-ea"/>
                <a:ea typeface="+mn-ea"/>
              </a:rPr>
              <a:t>Vista</a:t>
            </a:r>
            <a:r>
              <a:rPr kumimoji="1" lang="zh-CN" altLang="en-US" sz="4000" dirty="0">
                <a:latin typeface="+mn-ea"/>
                <a:ea typeface="+mn-ea"/>
              </a:rPr>
              <a:t>系统</a:t>
            </a:r>
          </a:p>
        </p:txBody>
      </p:sp>
      <p:sp>
        <p:nvSpPr>
          <p:cNvPr id="5" name="日期占位符 4">
            <a:extLst>
              <a:ext uri="{FF2B5EF4-FFF2-40B4-BE49-F238E27FC236}">
                <a16:creationId xmlns:a16="http://schemas.microsoft.com/office/drawing/2014/main" id="{3FE61E0F-603B-C964-ECEC-F0411BCDC719}"/>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79A81F8C-763F-C315-2EED-EAFD3B47BA6E}"/>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06E5BC5-388C-60A1-A16B-D462C4E8C0F2}"/>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B8E610C-4B85-BE0E-448B-0082D2AFB1CC}"/>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3D37CCF3-39DB-A826-2BA4-DF5EA92D6069}"/>
              </a:ext>
            </a:extLst>
          </p:cNvPr>
          <p:cNvSpPr txBox="1"/>
          <p:nvPr/>
        </p:nvSpPr>
        <p:spPr>
          <a:xfrm>
            <a:off x="3689636" y="1533005"/>
            <a:ext cx="7968964" cy="4185056"/>
          </a:xfrm>
          <a:prstGeom prst="rect">
            <a:avLst/>
          </a:prstGeom>
          <a:noFill/>
        </p:spPr>
        <p:txBody>
          <a:bodyPr wrap="square">
            <a:spAutoFit/>
          </a:bodyPr>
          <a:lstStyle/>
          <a:p>
            <a:pPr marL="342900" lvl="0" indent="-342900">
              <a:lnSpc>
                <a:spcPct val="150000"/>
              </a:lnSpc>
              <a:buClr>
                <a:srgbClr val="C00000"/>
              </a:buClr>
              <a:buFont typeface="Arial" panose="020B0604020202020204" pitchFamily="34" charset="0"/>
              <a:buChar char="•"/>
            </a:pPr>
            <a:r>
              <a:rPr lang="zh-CN" altLang="en-US" sz="2000" dirty="0"/>
              <a:t>该系统从</a:t>
            </a:r>
            <a:r>
              <a:rPr lang="en-US" altLang="zh-CN" sz="2000" dirty="0"/>
              <a:t>2001</a:t>
            </a:r>
            <a:r>
              <a:rPr lang="zh-CN" altLang="en-US" sz="2000" dirty="0"/>
              <a:t>年开始研发，整个过程历时</a:t>
            </a:r>
            <a:r>
              <a:rPr lang="en-US" altLang="zh-CN" sz="2000" dirty="0"/>
              <a:t>5</a:t>
            </a:r>
            <a:r>
              <a:rPr lang="zh-CN" altLang="en-US" sz="2000" dirty="0"/>
              <a:t>年半，先后有</a:t>
            </a:r>
            <a:r>
              <a:rPr lang="en-US" altLang="zh-CN" sz="2000" dirty="0"/>
              <a:t>9000</a:t>
            </a:r>
            <a:r>
              <a:rPr lang="zh-CN" altLang="en-US" sz="2000" dirty="0"/>
              <a:t>位开发人员投入其中，耗资</a:t>
            </a:r>
            <a:r>
              <a:rPr lang="en-US" altLang="zh-CN" sz="2000" dirty="0"/>
              <a:t>60</a:t>
            </a:r>
            <a:r>
              <a:rPr lang="zh-CN" altLang="en-US" sz="2000" dirty="0"/>
              <a:t>亿美元，代码规模超过</a:t>
            </a:r>
            <a:r>
              <a:rPr lang="en-US" altLang="zh-CN" sz="2000" dirty="0"/>
              <a:t>5000</a:t>
            </a:r>
            <a:r>
              <a:rPr lang="zh-CN" altLang="en-US" sz="2000" dirty="0"/>
              <a:t>万行</a:t>
            </a:r>
            <a:endParaRPr lang="en-US" altLang="zh-CN" sz="2000" dirty="0"/>
          </a:p>
          <a:p>
            <a:pPr marL="342900" lvl="0" indent="-342900">
              <a:lnSpc>
                <a:spcPct val="150000"/>
              </a:lnSpc>
              <a:buClr>
                <a:srgbClr val="C00000"/>
              </a:buClr>
              <a:buFont typeface="Arial" panose="020B0604020202020204" pitchFamily="34" charset="0"/>
              <a:buChar char="•"/>
            </a:pPr>
            <a:r>
              <a:rPr lang="zh-CN" altLang="en-US" sz="2000" dirty="0"/>
              <a:t>按照微软最初的计划，该系统应该在</a:t>
            </a:r>
            <a:r>
              <a:rPr lang="en-US" altLang="zh-CN" sz="2000" dirty="0"/>
              <a:t>2003</a:t>
            </a:r>
            <a:r>
              <a:rPr lang="zh-CN" altLang="en-US" sz="2000" dirty="0"/>
              <a:t>年面世。之后推迟到</a:t>
            </a:r>
            <a:r>
              <a:rPr lang="en-US" altLang="zh-CN" sz="2000" dirty="0"/>
              <a:t>2004</a:t>
            </a:r>
            <a:r>
              <a:rPr lang="zh-CN" altLang="en-US" sz="2000" dirty="0"/>
              <a:t>年下半年，再到</a:t>
            </a:r>
            <a:r>
              <a:rPr lang="en-US" altLang="zh-CN" sz="2000" dirty="0"/>
              <a:t>2005</a:t>
            </a:r>
            <a:r>
              <a:rPr lang="zh-CN" altLang="en-US" sz="2000" dirty="0"/>
              <a:t>年初，最终在取消一些高级功能后于</a:t>
            </a:r>
            <a:r>
              <a:rPr lang="en-US" altLang="zh-CN" sz="2000" dirty="0"/>
              <a:t>2006</a:t>
            </a:r>
            <a:r>
              <a:rPr lang="zh-CN" altLang="en-US" sz="2000" dirty="0"/>
              <a:t>年</a:t>
            </a:r>
            <a:r>
              <a:rPr lang="en-US" altLang="zh-CN" sz="2000" dirty="0"/>
              <a:t>11</a:t>
            </a:r>
            <a:r>
              <a:rPr lang="zh-CN" altLang="en-US" sz="2000" dirty="0"/>
              <a:t>月正式发布</a:t>
            </a:r>
            <a:endParaRPr lang="en-US" altLang="zh-CN" sz="2000" dirty="0"/>
          </a:p>
          <a:p>
            <a:pPr marL="342900" lvl="0" indent="-342900">
              <a:lnSpc>
                <a:spcPct val="150000"/>
              </a:lnSpc>
              <a:buClr>
                <a:srgbClr val="C00000"/>
              </a:buClr>
              <a:buFont typeface="Arial" panose="020B0604020202020204" pitchFamily="34" charset="0"/>
              <a:buChar char="•"/>
            </a:pPr>
            <a:r>
              <a:rPr lang="zh-CN" altLang="en-US" sz="2000" dirty="0"/>
              <a:t>由于整个系统过于庞杂，其开发管理相当混乱，以至于很多时间用在互相沟通和重新决定上</a:t>
            </a:r>
            <a:endParaRPr lang="en-US" altLang="zh-CN" sz="2000" dirty="0"/>
          </a:p>
          <a:p>
            <a:pPr marL="342900" lvl="0" indent="-342900">
              <a:lnSpc>
                <a:spcPct val="150000"/>
              </a:lnSpc>
              <a:buClr>
                <a:srgbClr val="C00000"/>
              </a:buClr>
              <a:buFont typeface="Arial" panose="020B0604020202020204" pitchFamily="34" charset="0"/>
              <a:buChar char="•"/>
            </a:pPr>
            <a:r>
              <a:rPr lang="zh-CN" altLang="en-US" sz="2000" dirty="0"/>
              <a:t>从</a:t>
            </a:r>
            <a:r>
              <a:rPr lang="en-US" altLang="zh-CN" sz="2000" dirty="0"/>
              <a:t>Vista</a:t>
            </a:r>
            <a:r>
              <a:rPr lang="zh-CN" altLang="en-US" sz="2000" dirty="0"/>
              <a:t> </a:t>
            </a:r>
            <a:r>
              <a:rPr lang="en-US" altLang="zh-CN" sz="2000" dirty="0"/>
              <a:t>Beta</a:t>
            </a:r>
            <a:r>
              <a:rPr lang="zh-CN" altLang="en-US" sz="2000" dirty="0"/>
              <a:t> </a:t>
            </a:r>
            <a:r>
              <a:rPr lang="en-US" altLang="zh-CN" sz="2000" dirty="0"/>
              <a:t>1</a:t>
            </a:r>
            <a:r>
              <a:rPr lang="zh-CN" altLang="en-US" sz="2000" dirty="0"/>
              <a:t>进入公开测试以来，程序错误总数已经超过</a:t>
            </a:r>
            <a:r>
              <a:rPr lang="en-US" altLang="zh-CN" sz="2000" dirty="0"/>
              <a:t>2</a:t>
            </a:r>
            <a:r>
              <a:rPr lang="zh-CN" altLang="en-US" sz="2000" dirty="0"/>
              <a:t>万个，这其中还不包括微软内部未公开的一些错误</a:t>
            </a:r>
            <a:endParaRPr lang="zh-CN" altLang="zh-CN" sz="2000" dirty="0"/>
          </a:p>
        </p:txBody>
      </p:sp>
      <p:pic>
        <p:nvPicPr>
          <p:cNvPr id="13" name="图片 12" descr="徽标&#10;&#10;低可信度描述已自动生成">
            <a:extLst>
              <a:ext uri="{FF2B5EF4-FFF2-40B4-BE49-F238E27FC236}">
                <a16:creationId xmlns:a16="http://schemas.microsoft.com/office/drawing/2014/main" id="{70128606-8089-0644-F1CB-B71956215F0F}"/>
              </a:ext>
            </a:extLst>
          </p:cNvPr>
          <p:cNvPicPr>
            <a:picLocks noChangeAspect="1"/>
          </p:cNvPicPr>
          <p:nvPr/>
        </p:nvPicPr>
        <p:blipFill>
          <a:blip r:embed="rId3"/>
          <a:stretch>
            <a:fillRect/>
          </a:stretch>
        </p:blipFill>
        <p:spPr>
          <a:xfrm>
            <a:off x="533400" y="2486408"/>
            <a:ext cx="3022600" cy="2146300"/>
          </a:xfrm>
          <a:prstGeom prst="rect">
            <a:avLst/>
          </a:prstGeom>
        </p:spPr>
      </p:pic>
    </p:spTree>
    <p:extLst>
      <p:ext uri="{BB962C8B-B14F-4D97-AF65-F5344CB8AC3E}">
        <p14:creationId xmlns:p14="http://schemas.microsoft.com/office/powerpoint/2010/main" val="785698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12124-6597-CE0F-2313-F5F0B8F9BF2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4C16547-323D-D73C-0C8B-44BBCAD106C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CA4B669-1DC9-B01A-7E01-E4D24971EF0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757447C-04B9-3093-37C0-B92F37331932}"/>
              </a:ext>
            </a:extLst>
          </p:cNvPr>
          <p:cNvSpPr>
            <a:spLocks noGrp="1"/>
          </p:cNvSpPr>
          <p:nvPr>
            <p:ph type="title"/>
          </p:nvPr>
        </p:nvSpPr>
        <p:spPr>
          <a:xfrm>
            <a:off x="641636" y="166374"/>
            <a:ext cx="10712164" cy="547860"/>
          </a:xfrm>
        </p:spPr>
        <p:txBody>
          <a:bodyPr>
            <a:normAutofit fontScale="90000"/>
          </a:bodyPr>
          <a:lstStyle/>
          <a:p>
            <a:r>
              <a:rPr kumimoji="1" lang="en-US" altLang="zh-CN" sz="4000" dirty="0">
                <a:latin typeface="+mn-ea"/>
                <a:ea typeface="+mn-ea"/>
              </a:rPr>
              <a:t>12306</a:t>
            </a:r>
            <a:r>
              <a:rPr kumimoji="1" lang="zh-CN" altLang="en-US" sz="4000" dirty="0">
                <a:latin typeface="+mn-ea"/>
                <a:ea typeface="+mn-ea"/>
              </a:rPr>
              <a:t>网络购票系统</a:t>
            </a:r>
          </a:p>
        </p:txBody>
      </p:sp>
      <p:sp>
        <p:nvSpPr>
          <p:cNvPr id="5" name="日期占位符 4">
            <a:extLst>
              <a:ext uri="{FF2B5EF4-FFF2-40B4-BE49-F238E27FC236}">
                <a16:creationId xmlns:a16="http://schemas.microsoft.com/office/drawing/2014/main" id="{8677E742-27DD-A523-2A6A-122FA967612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0F6ED078-0546-47FD-545B-7E8D47139F9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FB081050-57B5-F60F-B44B-300F1EE6098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1587EB3D-8D79-8FE4-40D2-72F61F746231}"/>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4138E177-1CA6-69C2-6656-B496C2588C5C}"/>
              </a:ext>
            </a:extLst>
          </p:cNvPr>
          <p:cNvSpPr txBox="1"/>
          <p:nvPr/>
        </p:nvSpPr>
        <p:spPr>
          <a:xfrm>
            <a:off x="5260622" y="1533005"/>
            <a:ext cx="6397978" cy="3729675"/>
          </a:xfrm>
          <a:prstGeom prst="rect">
            <a:avLst/>
          </a:prstGeom>
          <a:noFill/>
        </p:spPr>
        <p:txBody>
          <a:bodyPr wrap="square">
            <a:spAutoFit/>
          </a:bodyPr>
          <a:lstStyle/>
          <a:p>
            <a:pPr marL="342900" lvl="0" indent="-342900">
              <a:lnSpc>
                <a:spcPct val="150000"/>
              </a:lnSpc>
              <a:buClr>
                <a:srgbClr val="C00000"/>
              </a:buClr>
              <a:buFont typeface="Arial" panose="020B0604020202020204" pitchFamily="34" charset="0"/>
              <a:buChar char="•"/>
            </a:pPr>
            <a:r>
              <a:rPr lang="en-US" altLang="zh-CN" sz="2000" dirty="0"/>
              <a:t>12306</a:t>
            </a:r>
            <a:r>
              <a:rPr lang="zh-CN" altLang="en-US" sz="2000" dirty="0"/>
              <a:t>系统历时两年研发成功，耗资</a:t>
            </a:r>
            <a:r>
              <a:rPr lang="en-US" altLang="zh-CN" sz="2000" dirty="0"/>
              <a:t>3</a:t>
            </a:r>
            <a:r>
              <a:rPr lang="zh-CN" altLang="en-US" sz="2000" dirty="0"/>
              <a:t>亿元人民币，于</a:t>
            </a:r>
            <a:r>
              <a:rPr lang="en-US" altLang="zh-CN" sz="2000" dirty="0"/>
              <a:t>2011</a:t>
            </a:r>
            <a:r>
              <a:rPr lang="zh-CN" altLang="en-US" sz="2000" dirty="0"/>
              <a:t>年</a:t>
            </a:r>
            <a:r>
              <a:rPr lang="en-US" altLang="zh-CN" sz="2000" dirty="0"/>
              <a:t>6</a:t>
            </a:r>
            <a:r>
              <a:rPr lang="zh-CN" altLang="en-US" sz="2000" dirty="0"/>
              <a:t>月</a:t>
            </a:r>
            <a:r>
              <a:rPr lang="en-US" altLang="zh-CN" sz="2000" dirty="0"/>
              <a:t>12</a:t>
            </a:r>
            <a:r>
              <a:rPr lang="zh-CN" altLang="en-US" sz="2000" dirty="0"/>
              <a:t>日投入运行</a:t>
            </a:r>
            <a:endParaRPr lang="en-US" altLang="zh-CN" sz="2000" dirty="0"/>
          </a:p>
          <a:p>
            <a:pPr marL="342900" lvl="0" indent="-342900">
              <a:lnSpc>
                <a:spcPct val="150000"/>
              </a:lnSpc>
              <a:buClr>
                <a:srgbClr val="C00000"/>
              </a:buClr>
              <a:buFont typeface="Arial" panose="020B0604020202020204" pitchFamily="34" charset="0"/>
              <a:buChar char="•"/>
            </a:pPr>
            <a:r>
              <a:rPr lang="en-US" altLang="zh-CN" sz="2000" dirty="0"/>
              <a:t>2012</a:t>
            </a:r>
            <a:r>
              <a:rPr lang="zh-CN" altLang="en-US" sz="2000" dirty="0"/>
              <a:t>年</a:t>
            </a:r>
            <a:r>
              <a:rPr lang="en-US" altLang="zh-CN" sz="2000" dirty="0"/>
              <a:t>1</a:t>
            </a:r>
            <a:r>
              <a:rPr lang="zh-CN" altLang="en-US" sz="2000" dirty="0"/>
              <a:t>月</a:t>
            </a:r>
            <a:r>
              <a:rPr lang="en-US" altLang="zh-CN" sz="2000" dirty="0"/>
              <a:t>8</a:t>
            </a:r>
            <a:r>
              <a:rPr lang="zh-CN" altLang="en-US" sz="2000" dirty="0"/>
              <a:t>日春运启动，</a:t>
            </a:r>
            <a:r>
              <a:rPr lang="en-US" altLang="zh-CN" sz="2000" dirty="0"/>
              <a:t>1</a:t>
            </a:r>
            <a:r>
              <a:rPr lang="zh-CN" altLang="en-US" sz="2000" dirty="0"/>
              <a:t>月</a:t>
            </a:r>
            <a:r>
              <a:rPr lang="en-US" altLang="zh-CN" sz="2000" dirty="0"/>
              <a:t>9</a:t>
            </a:r>
            <a:r>
              <a:rPr lang="zh-CN" altLang="en-US" sz="2000" dirty="0"/>
              <a:t>日网站点击量超过</a:t>
            </a:r>
            <a:r>
              <a:rPr lang="en-US" altLang="zh-CN" sz="2000" dirty="0"/>
              <a:t>14</a:t>
            </a:r>
            <a:r>
              <a:rPr lang="zh-CN" altLang="en-US" sz="2000" dirty="0"/>
              <a:t>亿次，出现网站崩溃、登录缓慢、无法支付、扣钱不出票等严重问题</a:t>
            </a:r>
            <a:endParaRPr lang="en-US" altLang="zh-CN" sz="2000" dirty="0"/>
          </a:p>
          <a:p>
            <a:pPr marL="342900" lvl="0" indent="-342900">
              <a:lnSpc>
                <a:spcPct val="150000"/>
              </a:lnSpc>
              <a:buClr>
                <a:srgbClr val="C00000"/>
              </a:buClr>
              <a:buFont typeface="Arial" panose="020B0604020202020204" pitchFamily="34" charset="0"/>
              <a:buChar char="•"/>
            </a:pPr>
            <a:r>
              <a:rPr lang="en-US" altLang="zh-CN" sz="2000" dirty="0"/>
              <a:t>2012</a:t>
            </a:r>
            <a:r>
              <a:rPr lang="zh-CN" altLang="en-US" sz="2000" dirty="0"/>
              <a:t>年</a:t>
            </a:r>
            <a:r>
              <a:rPr lang="en-US" altLang="zh-CN" sz="2000" dirty="0"/>
              <a:t>9</a:t>
            </a:r>
            <a:r>
              <a:rPr lang="zh-CN" altLang="en-US" sz="2000" dirty="0"/>
              <a:t>月</a:t>
            </a:r>
            <a:r>
              <a:rPr lang="en-US" altLang="zh-CN" sz="2000" dirty="0"/>
              <a:t>20</a:t>
            </a:r>
            <a:r>
              <a:rPr lang="zh-CN" altLang="en-US" sz="2000" dirty="0"/>
              <a:t>日，由于正处在中秋和“十一”黄金周，网站日点击量达到</a:t>
            </a:r>
            <a:r>
              <a:rPr lang="en-US" altLang="zh-CN" sz="2000" dirty="0"/>
              <a:t>14.9</a:t>
            </a:r>
            <a:r>
              <a:rPr lang="zh-CN" altLang="en-US" sz="2000" dirty="0"/>
              <a:t>亿次，发售客票超过当年春运最高值，出现网络拥堵、重复排队等现象</a:t>
            </a:r>
            <a:endParaRPr lang="zh-CN" altLang="zh-CN" sz="2000" dirty="0"/>
          </a:p>
        </p:txBody>
      </p:sp>
      <p:pic>
        <p:nvPicPr>
          <p:cNvPr id="6146" name="Picture 2" descr="12306崩溃了：网友调侃终于知道双十一淘宝网的强大！ :知识产权门户 知产资讯 域名资讯 商标资讯 专利资讯 版权资讯 | 易名科技eName.CN">
            <a:extLst>
              <a:ext uri="{FF2B5EF4-FFF2-40B4-BE49-F238E27FC236}">
                <a16:creationId xmlns:a16="http://schemas.microsoft.com/office/drawing/2014/main" id="{5AEC63FA-7264-1AD0-EE16-912A2DA68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859" y="1721092"/>
            <a:ext cx="5025763" cy="341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928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2707D-24DF-17A3-986E-0AA46A0A5EE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4AA7BEE-13D1-049B-672A-757B4E705B4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95F5BE9-9444-A521-9D0D-2FCF1056C66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8472D9D-63C5-6CF4-8E80-A0B7D08CB7E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一个值得思考的问题</a:t>
            </a:r>
          </a:p>
        </p:txBody>
      </p:sp>
      <p:sp>
        <p:nvSpPr>
          <p:cNvPr id="5" name="日期占位符 4">
            <a:extLst>
              <a:ext uri="{FF2B5EF4-FFF2-40B4-BE49-F238E27FC236}">
                <a16:creationId xmlns:a16="http://schemas.microsoft.com/office/drawing/2014/main" id="{CB3C8E78-876D-7745-91E0-642ACEBFE4D9}"/>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AAD6935E-BA20-F5F2-6DA2-57C66AFE5B0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B6D55081-E689-FEF2-96E7-5F0ECFA94606}"/>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D45B6EE0-02E4-4CD7-8C49-DA3ABB4DF871}"/>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326339ED-C83F-F8DF-C7CA-DC30863AA342}"/>
              </a:ext>
            </a:extLst>
          </p:cNvPr>
          <p:cNvSpPr txBox="1"/>
          <p:nvPr/>
        </p:nvSpPr>
        <p:spPr>
          <a:xfrm>
            <a:off x="551326" y="2432526"/>
            <a:ext cx="3873920" cy="1421351"/>
          </a:xfrm>
          <a:prstGeom prst="rect">
            <a:avLst/>
          </a:prstGeom>
          <a:noFill/>
        </p:spPr>
        <p:txBody>
          <a:bodyPr wrap="square">
            <a:spAutoFit/>
          </a:bodyPr>
          <a:lstStyle/>
          <a:p>
            <a:pPr lvl="0">
              <a:lnSpc>
                <a:spcPct val="150000"/>
              </a:lnSpc>
              <a:buClr>
                <a:srgbClr val="C00000"/>
              </a:buClr>
            </a:pPr>
            <a:r>
              <a:rPr lang="zh-CN" altLang="en-US" sz="2000" dirty="0">
                <a:solidFill>
                  <a:srgbClr val="C00000"/>
                </a:solidFill>
              </a:rPr>
              <a:t>为什么一个看似简单的东西，却有可能变成一个落后进度、超出预算、存在大量缺陷的怪物？</a:t>
            </a:r>
            <a:endParaRPr lang="zh-CN" altLang="zh-CN" sz="2000" dirty="0">
              <a:solidFill>
                <a:srgbClr val="C00000"/>
              </a:solidFill>
            </a:endParaRPr>
          </a:p>
        </p:txBody>
      </p:sp>
      <p:pic>
        <p:nvPicPr>
          <p:cNvPr id="7170" name="Picture 2" descr="《人月神话》— 洪荒时代的软件工程 - 知乎">
            <a:extLst>
              <a:ext uri="{FF2B5EF4-FFF2-40B4-BE49-F238E27FC236}">
                <a16:creationId xmlns:a16="http://schemas.microsoft.com/office/drawing/2014/main" id="{2006B917-8230-9753-12E4-76356FE6B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084" y="1637175"/>
            <a:ext cx="7360356" cy="323453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81ED414-3B7E-14A4-F922-13055B4D5D0C}"/>
              </a:ext>
            </a:extLst>
          </p:cNvPr>
          <p:cNvSpPr txBox="1"/>
          <p:nvPr/>
        </p:nvSpPr>
        <p:spPr>
          <a:xfrm>
            <a:off x="1200437" y="5292004"/>
            <a:ext cx="10032008" cy="498021"/>
          </a:xfrm>
          <a:prstGeom prst="rect">
            <a:avLst/>
          </a:prstGeom>
          <a:noFill/>
        </p:spPr>
        <p:txBody>
          <a:bodyPr wrap="square">
            <a:spAutoFit/>
          </a:bodyPr>
          <a:lstStyle/>
          <a:p>
            <a:pPr lvl="0">
              <a:lnSpc>
                <a:spcPct val="150000"/>
              </a:lnSpc>
              <a:buClr>
                <a:srgbClr val="C00000"/>
              </a:buClr>
            </a:pPr>
            <a:r>
              <a:rPr lang="en-US" altLang="zh-CN" sz="2000" dirty="0"/>
              <a:t>Brooks,</a:t>
            </a:r>
            <a:r>
              <a:rPr lang="zh-CN" altLang="en-US" sz="2000" dirty="0"/>
              <a:t> </a:t>
            </a:r>
            <a:r>
              <a:rPr lang="en-US" altLang="zh-CN" sz="2000" dirty="0"/>
              <a:t>F.</a:t>
            </a:r>
            <a:r>
              <a:rPr lang="zh-CN" altLang="en-US" sz="2000" dirty="0"/>
              <a:t> </a:t>
            </a:r>
            <a:r>
              <a:rPr lang="en-US" altLang="zh-CN" sz="2000" dirty="0"/>
              <a:t>P.,</a:t>
            </a:r>
            <a:r>
              <a:rPr lang="zh-CN" altLang="en-US" sz="2000" dirty="0"/>
              <a:t> </a:t>
            </a:r>
            <a:r>
              <a:rPr lang="en-US" altLang="zh-CN" sz="2000" dirty="0"/>
              <a:t>The</a:t>
            </a:r>
            <a:r>
              <a:rPr lang="zh-CN" altLang="en-US" sz="2000" dirty="0"/>
              <a:t> </a:t>
            </a:r>
            <a:r>
              <a:rPr lang="en-US" altLang="zh-CN" sz="2000" dirty="0"/>
              <a:t>Mythical</a:t>
            </a:r>
            <a:r>
              <a:rPr lang="zh-CN" altLang="en-US" sz="2000" dirty="0"/>
              <a:t> </a:t>
            </a:r>
            <a:r>
              <a:rPr lang="en-US" altLang="zh-CN" sz="2000" dirty="0"/>
              <a:t>Man</a:t>
            </a:r>
            <a:r>
              <a:rPr lang="zh-CN" altLang="en-US" sz="2000" dirty="0"/>
              <a:t> </a:t>
            </a:r>
            <a:r>
              <a:rPr lang="en-US" altLang="zh-CN" sz="2000" dirty="0"/>
              <a:t>Month</a:t>
            </a:r>
            <a:r>
              <a:rPr lang="zh-CN" altLang="en-US" sz="2000" dirty="0"/>
              <a:t> （人月神话）</a:t>
            </a:r>
            <a:r>
              <a:rPr lang="en-US" altLang="zh-CN" sz="2000" dirty="0"/>
              <a:t>,</a:t>
            </a:r>
            <a:r>
              <a:rPr lang="zh-CN" altLang="en-US" sz="2000" dirty="0"/>
              <a:t> </a:t>
            </a:r>
            <a:r>
              <a:rPr lang="en-US" altLang="zh-CN" sz="2000" dirty="0"/>
              <a:t>1975</a:t>
            </a:r>
            <a:endParaRPr lang="zh-CN" altLang="zh-CN" sz="2000" dirty="0"/>
          </a:p>
        </p:txBody>
      </p:sp>
      <p:sp>
        <p:nvSpPr>
          <p:cNvPr id="12" name="文本框 11">
            <a:extLst>
              <a:ext uri="{FF2B5EF4-FFF2-40B4-BE49-F238E27FC236}">
                <a16:creationId xmlns:a16="http://schemas.microsoft.com/office/drawing/2014/main" id="{A892361F-4CF6-DBC7-FE28-C80282F64DC5}"/>
              </a:ext>
            </a:extLst>
          </p:cNvPr>
          <p:cNvSpPr txBox="1"/>
          <p:nvPr/>
        </p:nvSpPr>
        <p:spPr>
          <a:xfrm>
            <a:off x="923325" y="5840990"/>
            <a:ext cx="10345349" cy="369332"/>
          </a:xfrm>
          <a:prstGeom prst="rect">
            <a:avLst/>
          </a:prstGeom>
          <a:noFill/>
        </p:spPr>
        <p:txBody>
          <a:bodyPr wrap="square">
            <a:spAutoFit/>
          </a:bodyPr>
          <a:lstStyle/>
          <a:p>
            <a:r>
              <a:rPr lang="zh-CN" altLang="en-US" b="0" i="0" dirty="0">
                <a:solidFill>
                  <a:srgbClr val="05073B"/>
                </a:solidFill>
                <a:effectLst/>
                <a:latin typeface="-apple-system"/>
              </a:rPr>
              <a:t>布鲁克斯在</a:t>
            </a:r>
            <a:r>
              <a:rPr lang="en-US" altLang="zh-CN" b="0" i="0" dirty="0">
                <a:solidFill>
                  <a:srgbClr val="05073B"/>
                </a:solidFill>
                <a:effectLst/>
                <a:latin typeface="-apple-system"/>
              </a:rPr>
              <a:t>IBM</a:t>
            </a:r>
            <a:r>
              <a:rPr lang="zh-CN" altLang="en-US" b="0" i="0" dirty="0">
                <a:solidFill>
                  <a:srgbClr val="05073B"/>
                </a:solidFill>
                <a:effectLst/>
                <a:latin typeface="-apple-system"/>
              </a:rPr>
              <a:t>工作期间，基于他领导开发</a:t>
            </a:r>
            <a:r>
              <a:rPr lang="en-US" altLang="zh-CN" b="0" i="0" dirty="0">
                <a:solidFill>
                  <a:srgbClr val="05073B"/>
                </a:solidFill>
                <a:effectLst/>
                <a:latin typeface="-apple-system"/>
              </a:rPr>
              <a:t>IBM OS/360</a:t>
            </a:r>
            <a:r>
              <a:rPr lang="zh-CN" altLang="en-US" b="0" i="0" dirty="0">
                <a:solidFill>
                  <a:srgbClr val="05073B"/>
                </a:solidFill>
                <a:effectLst/>
                <a:latin typeface="-apple-system"/>
              </a:rPr>
              <a:t>操作系统项目的经验所写的一篇论文</a:t>
            </a:r>
            <a:endParaRPr lang="zh-CN" altLang="en-US" dirty="0"/>
          </a:p>
        </p:txBody>
      </p:sp>
    </p:spTree>
    <p:extLst>
      <p:ext uri="{BB962C8B-B14F-4D97-AF65-F5344CB8AC3E}">
        <p14:creationId xmlns:p14="http://schemas.microsoft.com/office/powerpoint/2010/main" val="1849871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51875-4A88-CC52-E177-4BCFBFFA68B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44E7573-C6D3-AAAF-5156-96B7A8AED8FC}"/>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CBFF583-54DC-F9C7-FA29-2F8E7F48B17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540824B-7751-4D7E-9082-EE6A6A6C7B3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软件的本质特性</a:t>
            </a:r>
          </a:p>
        </p:txBody>
      </p:sp>
      <p:sp>
        <p:nvSpPr>
          <p:cNvPr id="5" name="日期占位符 4">
            <a:extLst>
              <a:ext uri="{FF2B5EF4-FFF2-40B4-BE49-F238E27FC236}">
                <a16:creationId xmlns:a16="http://schemas.microsoft.com/office/drawing/2014/main" id="{432C3D2F-0BFF-7558-2440-57ACF81CA481}"/>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0486D892-D219-0DCA-B924-59B7AF26D02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62EC6C63-1B4A-9F6F-55BE-18A28B2B13F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CD12A0AC-210C-6DDD-75AB-E24F1160138E}"/>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9044A47D-4461-19C8-974F-33C035ADB6EF}"/>
              </a:ext>
            </a:extLst>
          </p:cNvPr>
          <p:cNvSpPr txBox="1"/>
          <p:nvPr/>
        </p:nvSpPr>
        <p:spPr>
          <a:xfrm>
            <a:off x="5836355" y="2566936"/>
            <a:ext cx="5633155" cy="1421351"/>
          </a:xfrm>
          <a:prstGeom prst="rect">
            <a:avLst/>
          </a:prstGeom>
          <a:noFill/>
        </p:spPr>
        <p:txBody>
          <a:bodyPr wrap="square">
            <a:spAutoFit/>
          </a:bodyPr>
          <a:lstStyle/>
          <a:p>
            <a:pPr lvl="0">
              <a:lnSpc>
                <a:spcPct val="150000"/>
              </a:lnSpc>
              <a:buClr>
                <a:srgbClr val="C00000"/>
              </a:buClr>
            </a:pPr>
            <a:r>
              <a:rPr lang="zh-CN" altLang="en-US" sz="2000" dirty="0"/>
              <a:t>软件具有</a:t>
            </a:r>
            <a:r>
              <a:rPr lang="zh-CN" altLang="en-US" sz="2000" dirty="0">
                <a:solidFill>
                  <a:srgbClr val="C00000"/>
                </a:solidFill>
              </a:rPr>
              <a:t>复杂度、一致性、可变性和不可见性</a:t>
            </a:r>
            <a:r>
              <a:rPr lang="zh-CN" altLang="en-US" sz="2000" dirty="0"/>
              <a:t>等固有的内在特性，这是造成原件开发困难的根本原因</a:t>
            </a:r>
            <a:endParaRPr lang="zh-CN" altLang="zh-CN" sz="2000" dirty="0"/>
          </a:p>
        </p:txBody>
      </p:sp>
      <p:sp>
        <p:nvSpPr>
          <p:cNvPr id="8" name="文本框 7">
            <a:extLst>
              <a:ext uri="{FF2B5EF4-FFF2-40B4-BE49-F238E27FC236}">
                <a16:creationId xmlns:a16="http://schemas.microsoft.com/office/drawing/2014/main" id="{92FAD770-4F36-300C-50D2-AEB6C91E6C4F}"/>
              </a:ext>
            </a:extLst>
          </p:cNvPr>
          <p:cNvSpPr txBox="1"/>
          <p:nvPr/>
        </p:nvSpPr>
        <p:spPr>
          <a:xfrm>
            <a:off x="1200437" y="5587530"/>
            <a:ext cx="10032008" cy="867289"/>
          </a:xfrm>
          <a:prstGeom prst="rect">
            <a:avLst/>
          </a:prstGeom>
          <a:noFill/>
        </p:spPr>
        <p:txBody>
          <a:bodyPr wrap="square">
            <a:spAutoFit/>
          </a:bodyPr>
          <a:lstStyle/>
          <a:p>
            <a:pPr lvl="0">
              <a:lnSpc>
                <a:spcPct val="150000"/>
              </a:lnSpc>
              <a:buClr>
                <a:srgbClr val="C00000"/>
              </a:buClr>
            </a:pPr>
            <a:r>
              <a:rPr lang="en-US" altLang="zh-CN" dirty="0"/>
              <a:t>Brooks,</a:t>
            </a:r>
            <a:r>
              <a:rPr lang="zh-CN" altLang="en-US" dirty="0"/>
              <a:t> </a:t>
            </a:r>
            <a:r>
              <a:rPr lang="en-US" altLang="zh-CN" dirty="0"/>
              <a:t>F.</a:t>
            </a:r>
            <a:r>
              <a:rPr lang="zh-CN" altLang="en-US" dirty="0"/>
              <a:t> </a:t>
            </a:r>
            <a:r>
              <a:rPr lang="en-US" altLang="zh-CN" dirty="0"/>
              <a:t>P.,</a:t>
            </a:r>
            <a:r>
              <a:rPr lang="zh-CN" altLang="en-US" dirty="0"/>
              <a:t> </a:t>
            </a:r>
            <a:r>
              <a:rPr lang="en-US" altLang="zh-CN" dirty="0"/>
              <a:t>No</a:t>
            </a:r>
            <a:r>
              <a:rPr lang="zh-CN" altLang="en-US" dirty="0"/>
              <a:t> </a:t>
            </a:r>
            <a:r>
              <a:rPr lang="en-US" altLang="zh-CN" dirty="0"/>
              <a:t>silver</a:t>
            </a:r>
            <a:r>
              <a:rPr lang="zh-CN" altLang="en-US" dirty="0"/>
              <a:t> </a:t>
            </a:r>
            <a:r>
              <a:rPr lang="en-US" altLang="zh-CN" dirty="0"/>
              <a:t>bullet:</a:t>
            </a:r>
            <a:r>
              <a:rPr lang="zh-CN" altLang="en-US" dirty="0"/>
              <a:t> </a:t>
            </a:r>
            <a:r>
              <a:rPr lang="en-US" altLang="zh-CN" dirty="0"/>
              <a:t>essence</a:t>
            </a:r>
            <a:r>
              <a:rPr lang="zh-CN" altLang="en-US" dirty="0"/>
              <a:t> </a:t>
            </a:r>
            <a:r>
              <a:rPr lang="en-US" altLang="zh-CN" dirty="0"/>
              <a:t>and</a:t>
            </a:r>
            <a:r>
              <a:rPr lang="zh-CN" altLang="en-US" dirty="0"/>
              <a:t> </a:t>
            </a:r>
            <a:r>
              <a:rPr lang="en-US" altLang="zh-CN" dirty="0"/>
              <a:t>accidents</a:t>
            </a:r>
            <a:r>
              <a:rPr lang="zh-CN" altLang="en-US" dirty="0"/>
              <a:t> </a:t>
            </a:r>
            <a:r>
              <a:rPr lang="en-US" altLang="zh-CN" dirty="0"/>
              <a:t>of</a:t>
            </a:r>
            <a:r>
              <a:rPr lang="zh-CN" altLang="en-US" dirty="0"/>
              <a:t> </a:t>
            </a:r>
            <a:r>
              <a:rPr lang="en-US" altLang="zh-CN" dirty="0"/>
              <a:t>software</a:t>
            </a:r>
            <a:r>
              <a:rPr lang="zh-CN" altLang="en-US" dirty="0"/>
              <a:t> </a:t>
            </a:r>
            <a:r>
              <a:rPr lang="en-US" altLang="zh-CN" dirty="0"/>
              <a:t>engineering,</a:t>
            </a:r>
          </a:p>
          <a:p>
            <a:pPr lvl="0">
              <a:lnSpc>
                <a:spcPct val="150000"/>
              </a:lnSpc>
              <a:buClr>
                <a:srgbClr val="C00000"/>
              </a:buClr>
            </a:pPr>
            <a:r>
              <a:rPr lang="en-US" altLang="zh-CN" dirty="0"/>
              <a:t>IEEE</a:t>
            </a:r>
            <a:r>
              <a:rPr lang="zh-CN" altLang="en-US" dirty="0"/>
              <a:t> </a:t>
            </a:r>
            <a:r>
              <a:rPr lang="en-US" altLang="zh-CN" dirty="0"/>
              <a:t>Computer,</a:t>
            </a:r>
            <a:r>
              <a:rPr lang="zh-CN" altLang="en-US" dirty="0"/>
              <a:t> </a:t>
            </a:r>
            <a:r>
              <a:rPr lang="en-US" altLang="zh-CN" dirty="0"/>
              <a:t>Vol.</a:t>
            </a:r>
            <a:r>
              <a:rPr lang="zh-CN" altLang="en-US" dirty="0"/>
              <a:t> </a:t>
            </a:r>
            <a:r>
              <a:rPr lang="en-US" altLang="zh-CN" dirty="0"/>
              <a:t>20,</a:t>
            </a:r>
            <a:r>
              <a:rPr lang="zh-CN" altLang="en-US" dirty="0"/>
              <a:t> </a:t>
            </a:r>
            <a:r>
              <a:rPr lang="en-US" altLang="zh-CN" dirty="0"/>
              <a:t>No.</a:t>
            </a:r>
            <a:r>
              <a:rPr lang="zh-CN" altLang="en-US" dirty="0"/>
              <a:t> </a:t>
            </a:r>
            <a:r>
              <a:rPr lang="en-US" altLang="zh-CN" dirty="0"/>
              <a:t>4,</a:t>
            </a:r>
            <a:r>
              <a:rPr lang="zh-CN" altLang="en-US" dirty="0"/>
              <a:t> </a:t>
            </a:r>
            <a:r>
              <a:rPr lang="en-US" altLang="zh-CN" dirty="0"/>
              <a:t>pp.10-19,</a:t>
            </a:r>
            <a:r>
              <a:rPr lang="zh-CN" altLang="en-US" dirty="0"/>
              <a:t> </a:t>
            </a:r>
            <a:r>
              <a:rPr lang="en-US" altLang="zh-CN" dirty="0"/>
              <a:t>1987</a:t>
            </a:r>
            <a:endParaRPr lang="zh-CN" altLang="zh-CN" dirty="0"/>
          </a:p>
        </p:txBody>
      </p:sp>
      <p:pic>
        <p:nvPicPr>
          <p:cNvPr id="8194" name="Picture 2" descr="EVOLUCION DE LA INGENIERÍA DE SOFTWARE timeline | Timetoast timelines">
            <a:extLst>
              <a:ext uri="{FF2B5EF4-FFF2-40B4-BE49-F238E27FC236}">
                <a16:creationId xmlns:a16="http://schemas.microsoft.com/office/drawing/2014/main" id="{A4E2E6BF-4716-0024-B78D-C919A51A8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36" y="2017951"/>
            <a:ext cx="4722417" cy="255305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442275F8-D127-5B92-9DDC-E71000832917}"/>
              </a:ext>
            </a:extLst>
          </p:cNvPr>
          <p:cNvSpPr txBox="1"/>
          <p:nvPr/>
        </p:nvSpPr>
        <p:spPr>
          <a:xfrm>
            <a:off x="5836355" y="4187744"/>
            <a:ext cx="5937956" cy="1200329"/>
          </a:xfrm>
          <a:prstGeom prst="rect">
            <a:avLst/>
          </a:prstGeom>
          <a:solidFill>
            <a:schemeClr val="accent2">
              <a:lumMod val="20000"/>
              <a:lumOff val="80000"/>
            </a:schemeClr>
          </a:solidFill>
        </p:spPr>
        <p:txBody>
          <a:bodyPr wrap="square">
            <a:spAutoFit/>
          </a:bodyPr>
          <a:lstStyle/>
          <a:p>
            <a:r>
              <a:rPr lang="en-US" altLang="zh-CN" dirty="0">
                <a:solidFill>
                  <a:srgbClr val="000000"/>
                </a:solidFill>
                <a:effectLst/>
                <a:latin typeface="Arial" panose="020B0604020202020204" pitchFamily="34" charset="0"/>
              </a:rPr>
              <a:t>Brooks</a:t>
            </a:r>
            <a:r>
              <a:rPr lang="zh-CN" altLang="en-US" dirty="0">
                <a:solidFill>
                  <a:srgbClr val="000000"/>
                </a:solidFill>
                <a:effectLst/>
                <a:latin typeface="Helvetica" pitchFamily="2" charset="0"/>
              </a:rPr>
              <a:t>是北卡罗莱纳大学的计算机科学教授，</a:t>
            </a:r>
          </a:p>
          <a:p>
            <a:r>
              <a:rPr lang="zh-CN" altLang="en-US" dirty="0">
                <a:solidFill>
                  <a:srgbClr val="000000"/>
                </a:solidFill>
                <a:effectLst/>
                <a:latin typeface="Helvetica" pitchFamily="2" charset="0"/>
              </a:rPr>
              <a:t>曾担任</a:t>
            </a:r>
            <a:r>
              <a:rPr lang="en-US" altLang="zh-CN" dirty="0">
                <a:solidFill>
                  <a:srgbClr val="000000"/>
                </a:solidFill>
                <a:effectLst/>
                <a:latin typeface="Arial" panose="020B0604020202020204" pitchFamily="34" charset="0"/>
              </a:rPr>
              <a:t>IBM OS360</a:t>
            </a:r>
            <a:r>
              <a:rPr lang="zh-CN" altLang="en-US" dirty="0">
                <a:solidFill>
                  <a:srgbClr val="000000"/>
                </a:solidFill>
                <a:effectLst/>
                <a:latin typeface="Helvetica" pitchFamily="2" charset="0"/>
              </a:rPr>
              <a:t>系统的项目经理，在计算机体系</a:t>
            </a:r>
          </a:p>
          <a:p>
            <a:r>
              <a:rPr lang="zh-CN" altLang="en-US" dirty="0">
                <a:solidFill>
                  <a:srgbClr val="000000"/>
                </a:solidFill>
                <a:effectLst/>
                <a:latin typeface="Helvetica" pitchFamily="2" charset="0"/>
              </a:rPr>
              <a:t>结构、操作系统和软件工程方面做出了里程碑式的</a:t>
            </a:r>
          </a:p>
          <a:p>
            <a:r>
              <a:rPr lang="zh-CN" altLang="en-US" dirty="0">
                <a:solidFill>
                  <a:srgbClr val="000000"/>
                </a:solidFill>
                <a:effectLst/>
                <a:latin typeface="Helvetica" pitchFamily="2" charset="0"/>
              </a:rPr>
              <a:t>贡献，于</a:t>
            </a:r>
            <a:r>
              <a:rPr lang="en-US" altLang="zh-CN" dirty="0">
                <a:solidFill>
                  <a:srgbClr val="000000"/>
                </a:solidFill>
                <a:effectLst/>
                <a:latin typeface="Arial" panose="020B0604020202020204" pitchFamily="34" charset="0"/>
              </a:rPr>
              <a:t>1999</a:t>
            </a:r>
            <a:r>
              <a:rPr lang="zh-CN" altLang="en-US" dirty="0">
                <a:solidFill>
                  <a:srgbClr val="000000"/>
                </a:solidFill>
                <a:effectLst/>
                <a:latin typeface="Helvetica" pitchFamily="2" charset="0"/>
              </a:rPr>
              <a:t>年荣获计算机领域最具声誉的图灵奖。</a:t>
            </a:r>
          </a:p>
        </p:txBody>
      </p:sp>
    </p:spTree>
    <p:extLst>
      <p:ext uri="{BB962C8B-B14F-4D97-AF65-F5344CB8AC3E}">
        <p14:creationId xmlns:p14="http://schemas.microsoft.com/office/powerpoint/2010/main" val="263670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61E83-E639-A50B-7A11-467D2A543F5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970349A-FF9E-1628-155D-ECB973CF448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4D28EEC-59DF-D7DF-6F5C-E1DACE6586F1}"/>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7DCADF5-4F95-C429-97BE-170A9724E43C}"/>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软件的本质特性：复杂性</a:t>
            </a:r>
          </a:p>
        </p:txBody>
      </p:sp>
      <p:sp>
        <p:nvSpPr>
          <p:cNvPr id="5" name="日期占位符 4">
            <a:extLst>
              <a:ext uri="{FF2B5EF4-FFF2-40B4-BE49-F238E27FC236}">
                <a16:creationId xmlns:a16="http://schemas.microsoft.com/office/drawing/2014/main" id="{0EE2F0A0-7FEA-2C5E-0F13-772D32F2729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657B9B2-2F5E-FE5B-5100-0F2D1613A6C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3F2B4C9-362D-D8D5-F593-1F1596C6049F}"/>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1CDDDCE-CB10-EE68-0C8C-314C03CC6475}"/>
              </a:ext>
            </a:extLst>
          </p:cNvPr>
          <p:cNvPicPr>
            <a:picLocks noChangeAspect="1"/>
          </p:cNvPicPr>
          <p:nvPr/>
        </p:nvPicPr>
        <p:blipFill>
          <a:blip r:embed="rId2"/>
          <a:stretch>
            <a:fillRect/>
          </a:stretch>
        </p:blipFill>
        <p:spPr>
          <a:xfrm>
            <a:off x="11353800" y="0"/>
            <a:ext cx="838199" cy="818771"/>
          </a:xfrm>
          <a:prstGeom prst="rect">
            <a:avLst/>
          </a:prstGeom>
        </p:spPr>
      </p:pic>
      <p:pic>
        <p:nvPicPr>
          <p:cNvPr id="13" name="图片 12">
            <a:extLst>
              <a:ext uri="{FF2B5EF4-FFF2-40B4-BE49-F238E27FC236}">
                <a16:creationId xmlns:a16="http://schemas.microsoft.com/office/drawing/2014/main" id="{3DBA60D2-6B99-A4F0-BF63-243E1614D84D}"/>
              </a:ext>
            </a:extLst>
          </p:cNvPr>
          <p:cNvPicPr>
            <a:picLocks noChangeAspect="1"/>
          </p:cNvPicPr>
          <p:nvPr/>
        </p:nvPicPr>
        <p:blipFill>
          <a:blip r:embed="rId3"/>
          <a:stretch>
            <a:fillRect/>
          </a:stretch>
        </p:blipFill>
        <p:spPr>
          <a:xfrm>
            <a:off x="641636" y="995171"/>
            <a:ext cx="4724400" cy="5321300"/>
          </a:xfrm>
          <a:prstGeom prst="rect">
            <a:avLst/>
          </a:prstGeom>
        </p:spPr>
      </p:pic>
      <p:sp>
        <p:nvSpPr>
          <p:cNvPr id="14" name="文本框 13">
            <a:extLst>
              <a:ext uri="{FF2B5EF4-FFF2-40B4-BE49-F238E27FC236}">
                <a16:creationId xmlns:a16="http://schemas.microsoft.com/office/drawing/2014/main" id="{0F724DA1-C80E-BAB1-47ED-795D61D9619E}"/>
              </a:ext>
            </a:extLst>
          </p:cNvPr>
          <p:cNvSpPr txBox="1"/>
          <p:nvPr/>
        </p:nvSpPr>
        <p:spPr>
          <a:xfrm>
            <a:off x="5720645" y="2431469"/>
            <a:ext cx="5633155" cy="707886"/>
          </a:xfrm>
          <a:prstGeom prst="rect">
            <a:avLst/>
          </a:prstGeom>
          <a:noFill/>
        </p:spPr>
        <p:txBody>
          <a:bodyPr wrap="square">
            <a:spAutoFit/>
          </a:bodyPr>
          <a:lstStyle/>
          <a:p>
            <a:r>
              <a:rPr lang="en-US" altLang="zh-CN" sz="2000" dirty="0"/>
              <a:t>Linux</a:t>
            </a:r>
            <a:r>
              <a:rPr lang="zh-CN" altLang="en-US" sz="2000" dirty="0"/>
              <a:t>内核有</a:t>
            </a:r>
            <a:r>
              <a:rPr lang="en-US" altLang="zh-CN" sz="2000" dirty="0">
                <a:solidFill>
                  <a:srgbClr val="000000"/>
                </a:solidFill>
                <a:effectLst/>
                <a:latin typeface="Arial" panose="020B0604020202020204" pitchFamily="34" charset="0"/>
              </a:rPr>
              <a:t>630</a:t>
            </a:r>
            <a:r>
              <a:rPr lang="zh-CN" altLang="en-US" sz="2000" dirty="0">
                <a:solidFill>
                  <a:srgbClr val="000000"/>
                </a:solidFill>
                <a:effectLst/>
                <a:latin typeface="Helvetica" pitchFamily="2" charset="0"/>
              </a:rPr>
              <a:t>个函数，存在</a:t>
            </a:r>
            <a:r>
              <a:rPr lang="en-US" altLang="zh-CN" sz="2000" dirty="0">
                <a:solidFill>
                  <a:srgbClr val="000000"/>
                </a:solidFill>
                <a:effectLst/>
                <a:latin typeface="Arial" panose="020B0604020202020204" pitchFamily="34" charset="0"/>
              </a:rPr>
              <a:t>1814</a:t>
            </a:r>
            <a:r>
              <a:rPr lang="zh-CN" altLang="en-US" sz="2000" dirty="0">
                <a:solidFill>
                  <a:srgbClr val="000000"/>
                </a:solidFill>
                <a:effectLst/>
                <a:latin typeface="Helvetica" pitchFamily="2" charset="0"/>
              </a:rPr>
              <a:t>个函数调用。</a:t>
            </a:r>
          </a:p>
          <a:p>
            <a:r>
              <a:rPr lang="zh-CN" altLang="en-US" sz="2000" dirty="0">
                <a:solidFill>
                  <a:srgbClr val="000000"/>
                </a:solidFill>
                <a:effectLst/>
                <a:latin typeface="Helvetica" pitchFamily="2" charset="0"/>
              </a:rPr>
              <a:t>注：图中将函数表示为节点，调用关系表示为边。</a:t>
            </a:r>
          </a:p>
        </p:txBody>
      </p:sp>
      <p:sp>
        <p:nvSpPr>
          <p:cNvPr id="16" name="文本框 15">
            <a:extLst>
              <a:ext uri="{FF2B5EF4-FFF2-40B4-BE49-F238E27FC236}">
                <a16:creationId xmlns:a16="http://schemas.microsoft.com/office/drawing/2014/main" id="{71FEEBC7-25C2-B00C-B4D1-2FB46F2922C5}"/>
              </a:ext>
            </a:extLst>
          </p:cNvPr>
          <p:cNvSpPr txBox="1"/>
          <p:nvPr/>
        </p:nvSpPr>
        <p:spPr>
          <a:xfrm>
            <a:off x="5676899" y="4623979"/>
            <a:ext cx="6096000" cy="1015663"/>
          </a:xfrm>
          <a:prstGeom prst="rect">
            <a:avLst/>
          </a:prstGeom>
          <a:noFill/>
        </p:spPr>
        <p:txBody>
          <a:bodyPr wrap="square">
            <a:spAutoFit/>
          </a:bodyPr>
          <a:lstStyle/>
          <a:p>
            <a:r>
              <a:rPr lang="zh-CN" altLang="en-US" sz="2000" dirty="0">
                <a:solidFill>
                  <a:srgbClr val="000000"/>
                </a:solidFill>
                <a:effectLst/>
                <a:latin typeface="Helvetica" pitchFamily="2" charset="0"/>
              </a:rPr>
              <a:t>函数 </a:t>
            </a:r>
            <a:r>
              <a:rPr lang="en-US" altLang="zh-CN" sz="2000" dirty="0" err="1">
                <a:solidFill>
                  <a:srgbClr val="000000"/>
                </a:solidFill>
                <a:effectLst/>
                <a:latin typeface="Arial" panose="020B0604020202020204" pitchFamily="34" charset="0"/>
              </a:rPr>
              <a:t>vsprintf</a:t>
            </a:r>
            <a:r>
              <a:rPr lang="en-US" altLang="zh-CN" sz="2000" dirty="0">
                <a:solidFill>
                  <a:srgbClr val="000000"/>
                </a:solidFill>
                <a:effectLst/>
                <a:latin typeface="Helvetica" pitchFamily="2" charset="0"/>
              </a:rPr>
              <a:t> </a:t>
            </a:r>
            <a:r>
              <a:rPr lang="zh-CN" altLang="en-US" sz="2000" dirty="0">
                <a:solidFill>
                  <a:srgbClr val="000000"/>
                </a:solidFill>
                <a:effectLst/>
                <a:latin typeface="Helvetica" pitchFamily="2" charset="0"/>
              </a:rPr>
              <a:t>向控制台输出字符、数字和字符串，</a:t>
            </a:r>
          </a:p>
          <a:p>
            <a:r>
              <a:rPr lang="zh-CN" altLang="en-US" sz="2000" dirty="0">
                <a:solidFill>
                  <a:srgbClr val="000000"/>
                </a:solidFill>
                <a:effectLst/>
                <a:latin typeface="Helvetica" pitchFamily="2" charset="0"/>
              </a:rPr>
              <a:t>它调用了 </a:t>
            </a:r>
            <a:r>
              <a:rPr lang="en-US" altLang="zh-CN" sz="2000" dirty="0" err="1">
                <a:solidFill>
                  <a:srgbClr val="000000"/>
                </a:solidFill>
                <a:effectLst/>
                <a:latin typeface="Arial" panose="020B0604020202020204" pitchFamily="34" charset="0"/>
              </a:rPr>
              <a:t>is_digit</a:t>
            </a:r>
            <a:r>
              <a:rPr lang="zh-CN" altLang="en-US" sz="2000" dirty="0">
                <a:solidFill>
                  <a:srgbClr val="000000"/>
                </a:solidFill>
                <a:effectLst/>
                <a:latin typeface="Helvetica" pitchFamily="2" charset="0"/>
              </a:rPr>
              <a:t>、</a:t>
            </a:r>
            <a:r>
              <a:rPr lang="en-US" altLang="zh-CN" sz="2000" dirty="0" err="1">
                <a:solidFill>
                  <a:srgbClr val="000000"/>
                </a:solidFill>
                <a:effectLst/>
                <a:latin typeface="Arial" panose="020B0604020202020204" pitchFamily="34" charset="0"/>
              </a:rPr>
              <a:t>strlen</a:t>
            </a:r>
            <a:r>
              <a:rPr lang="zh-CN" altLang="en-US" sz="2000" dirty="0">
                <a:solidFill>
                  <a:srgbClr val="000000"/>
                </a:solidFill>
                <a:effectLst/>
                <a:latin typeface="Helvetica" pitchFamily="2" charset="0"/>
              </a:rPr>
              <a:t>、</a:t>
            </a:r>
            <a:r>
              <a:rPr lang="en-US" altLang="zh-CN" sz="2000" dirty="0">
                <a:solidFill>
                  <a:srgbClr val="000000"/>
                </a:solidFill>
                <a:effectLst/>
                <a:latin typeface="Arial" panose="020B0604020202020204" pitchFamily="34" charset="0"/>
              </a:rPr>
              <a:t>number</a:t>
            </a:r>
            <a:r>
              <a:rPr lang="zh-CN" altLang="en-US" sz="2000" dirty="0">
                <a:solidFill>
                  <a:srgbClr val="000000"/>
                </a:solidFill>
                <a:latin typeface="Helvetica" pitchFamily="2" charset="0"/>
              </a:rPr>
              <a:t> </a:t>
            </a:r>
            <a:r>
              <a:rPr lang="zh-CN" altLang="en-US" sz="2000" dirty="0">
                <a:solidFill>
                  <a:srgbClr val="000000"/>
                </a:solidFill>
                <a:effectLst/>
                <a:latin typeface="Helvetica" pitchFamily="2" charset="0"/>
              </a:rPr>
              <a:t>等多个函数，</a:t>
            </a:r>
            <a:endParaRPr lang="zh-CN" altLang="en-US" sz="2000" dirty="0">
              <a:solidFill>
                <a:srgbClr val="000000"/>
              </a:solidFill>
              <a:effectLst/>
              <a:latin typeface="Arial" panose="020B0604020202020204" pitchFamily="34" charset="0"/>
            </a:endParaRPr>
          </a:p>
          <a:p>
            <a:r>
              <a:rPr lang="zh-CN" altLang="en-US" sz="2000" dirty="0">
                <a:solidFill>
                  <a:srgbClr val="000000"/>
                </a:solidFill>
                <a:effectLst/>
                <a:latin typeface="Helvetica" pitchFamily="2" charset="0"/>
              </a:rPr>
              <a:t>函数在动态执行过程中呈现出更为复杂的状态。</a:t>
            </a:r>
          </a:p>
        </p:txBody>
      </p:sp>
    </p:spTree>
    <p:extLst>
      <p:ext uri="{BB962C8B-B14F-4D97-AF65-F5344CB8AC3E}">
        <p14:creationId xmlns:p14="http://schemas.microsoft.com/office/powerpoint/2010/main" val="3768039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A362B-9956-57E1-092F-C6BD0DE2347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7B96C02-9BF5-8B3E-2E00-1406B55A80E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C3C605C-ED8E-6966-11F7-D28C1AC8AE3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6A8818B-F3F2-DDB1-5637-8ED07B879FA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软件的本质特性：复杂性</a:t>
            </a:r>
          </a:p>
        </p:txBody>
      </p:sp>
      <p:sp>
        <p:nvSpPr>
          <p:cNvPr id="5" name="日期占位符 4">
            <a:extLst>
              <a:ext uri="{FF2B5EF4-FFF2-40B4-BE49-F238E27FC236}">
                <a16:creationId xmlns:a16="http://schemas.microsoft.com/office/drawing/2014/main" id="{7AB1DBCE-7669-AEA4-54A6-0197781058C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711CB7F9-3968-8196-2BA1-81C264C46EC4}"/>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814B8BF5-DA0D-1EAC-7D41-D9C6A2579B29}"/>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F39C965C-FE5A-90AC-59D1-9928514A6CAD}"/>
              </a:ext>
            </a:extLst>
          </p:cNvPr>
          <p:cNvPicPr>
            <a:picLocks noChangeAspect="1"/>
          </p:cNvPicPr>
          <p:nvPr/>
        </p:nvPicPr>
        <p:blipFill>
          <a:blip r:embed="rId2"/>
          <a:stretch>
            <a:fillRect/>
          </a:stretch>
        </p:blipFill>
        <p:spPr>
          <a:xfrm>
            <a:off x="11353800" y="0"/>
            <a:ext cx="838199" cy="818771"/>
          </a:xfrm>
          <a:prstGeom prst="rect">
            <a:avLst/>
          </a:prstGeom>
        </p:spPr>
      </p:pic>
      <p:sp>
        <p:nvSpPr>
          <p:cNvPr id="14" name="文本框 13">
            <a:extLst>
              <a:ext uri="{FF2B5EF4-FFF2-40B4-BE49-F238E27FC236}">
                <a16:creationId xmlns:a16="http://schemas.microsoft.com/office/drawing/2014/main" id="{4FCCD7CE-D384-89C4-76FE-A04194EDB855}"/>
              </a:ext>
            </a:extLst>
          </p:cNvPr>
          <p:cNvSpPr txBox="1"/>
          <p:nvPr/>
        </p:nvSpPr>
        <p:spPr>
          <a:xfrm>
            <a:off x="5720645" y="2431469"/>
            <a:ext cx="5633155" cy="707886"/>
          </a:xfrm>
          <a:prstGeom prst="rect">
            <a:avLst/>
          </a:prstGeom>
          <a:noFill/>
        </p:spPr>
        <p:txBody>
          <a:bodyPr wrap="square">
            <a:spAutoFit/>
          </a:bodyPr>
          <a:lstStyle/>
          <a:p>
            <a:pPr marL="342900" indent="-342900">
              <a:buClr>
                <a:srgbClr val="C00000"/>
              </a:buClr>
              <a:buFont typeface="Arial" panose="020B0604020202020204" pitchFamily="34" charset="0"/>
              <a:buChar char="•"/>
            </a:pPr>
            <a:r>
              <a:rPr lang="en-US" altLang="zh-CN" sz="2000" dirty="0"/>
              <a:t>Google</a:t>
            </a:r>
            <a:r>
              <a:rPr lang="zh-CN" altLang="en-US" sz="2000" dirty="0"/>
              <a:t>搜索引擎建立在遍布全球</a:t>
            </a:r>
            <a:r>
              <a:rPr lang="en-US" altLang="zh-CN" sz="2000" dirty="0"/>
              <a:t>30</a:t>
            </a:r>
            <a:r>
              <a:rPr lang="zh-CN" altLang="en-US" sz="2000" dirty="0"/>
              <a:t>多个站点、超过</a:t>
            </a:r>
            <a:r>
              <a:rPr lang="en-US" altLang="zh-CN" sz="2000" dirty="0"/>
              <a:t>100</a:t>
            </a:r>
            <a:r>
              <a:rPr lang="zh-CN" altLang="en-US" sz="2000" dirty="0"/>
              <a:t>万台服务器的云计算设施上</a:t>
            </a:r>
            <a:endParaRPr lang="en-US" altLang="zh-CN" sz="2000" dirty="0"/>
          </a:p>
        </p:txBody>
      </p:sp>
      <p:pic>
        <p:nvPicPr>
          <p:cNvPr id="10" name="图片 9" descr="图示, 图标&#10;&#10;描述已自动生成">
            <a:extLst>
              <a:ext uri="{FF2B5EF4-FFF2-40B4-BE49-F238E27FC236}">
                <a16:creationId xmlns:a16="http://schemas.microsoft.com/office/drawing/2014/main" id="{D92F1ED4-257F-6CA3-9775-C0519022DF08}"/>
              </a:ext>
            </a:extLst>
          </p:cNvPr>
          <p:cNvPicPr>
            <a:picLocks noChangeAspect="1"/>
          </p:cNvPicPr>
          <p:nvPr/>
        </p:nvPicPr>
        <p:blipFill>
          <a:blip r:embed="rId3"/>
          <a:stretch>
            <a:fillRect/>
          </a:stretch>
        </p:blipFill>
        <p:spPr>
          <a:xfrm>
            <a:off x="407706" y="1677843"/>
            <a:ext cx="5269193" cy="3961799"/>
          </a:xfrm>
          <a:prstGeom prst="rect">
            <a:avLst/>
          </a:prstGeom>
        </p:spPr>
      </p:pic>
      <p:sp>
        <p:nvSpPr>
          <p:cNvPr id="11" name="文本框 10">
            <a:extLst>
              <a:ext uri="{FF2B5EF4-FFF2-40B4-BE49-F238E27FC236}">
                <a16:creationId xmlns:a16="http://schemas.microsoft.com/office/drawing/2014/main" id="{D20B9E07-CA12-230F-CF94-D6C2CBC0C6C9}"/>
              </a:ext>
            </a:extLst>
          </p:cNvPr>
          <p:cNvSpPr txBox="1"/>
          <p:nvPr/>
        </p:nvSpPr>
        <p:spPr>
          <a:xfrm>
            <a:off x="5720645" y="3464404"/>
            <a:ext cx="5633155" cy="707886"/>
          </a:xfrm>
          <a:prstGeom prst="rect">
            <a:avLst/>
          </a:prstGeom>
          <a:noFill/>
        </p:spPr>
        <p:txBody>
          <a:bodyPr wrap="square">
            <a:spAutoFit/>
          </a:bodyPr>
          <a:lstStyle/>
          <a:p>
            <a:pPr marL="342900" indent="-342900">
              <a:buClr>
                <a:srgbClr val="C00000"/>
              </a:buClr>
              <a:buFont typeface="Arial" panose="020B0604020202020204" pitchFamily="34" charset="0"/>
              <a:buChar char="•"/>
            </a:pPr>
            <a:r>
              <a:rPr lang="en-US" altLang="zh-CN" sz="2000" dirty="0"/>
              <a:t>Amazon</a:t>
            </a:r>
            <a:r>
              <a:rPr lang="zh-CN" altLang="en-US" sz="2000" dirty="0"/>
              <a:t>拥有</a:t>
            </a:r>
            <a:r>
              <a:rPr lang="en-US" altLang="zh-CN" sz="2000" dirty="0"/>
              <a:t>28</a:t>
            </a:r>
            <a:r>
              <a:rPr lang="zh-CN" altLang="en-US" sz="2000" dirty="0"/>
              <a:t>个云计算中心，在全球的服务器总量超过</a:t>
            </a:r>
            <a:r>
              <a:rPr lang="en-US" altLang="zh-CN" sz="2000" dirty="0"/>
              <a:t>150</a:t>
            </a:r>
            <a:r>
              <a:rPr lang="zh-CN" altLang="en-US" sz="2000" dirty="0"/>
              <a:t>万台</a:t>
            </a:r>
            <a:endParaRPr lang="en-US" altLang="zh-CN" sz="2000" dirty="0"/>
          </a:p>
        </p:txBody>
      </p:sp>
      <p:sp>
        <p:nvSpPr>
          <p:cNvPr id="12" name="文本框 13">
            <a:extLst>
              <a:ext uri="{FF2B5EF4-FFF2-40B4-BE49-F238E27FC236}">
                <a16:creationId xmlns:a16="http://schemas.microsoft.com/office/drawing/2014/main" id="{4FCCD7CE-D384-89C4-76FE-A04194EDB855}"/>
              </a:ext>
            </a:extLst>
          </p:cNvPr>
          <p:cNvSpPr txBox="1"/>
          <p:nvPr/>
        </p:nvSpPr>
        <p:spPr>
          <a:xfrm>
            <a:off x="5720645" y="4616896"/>
            <a:ext cx="5633155" cy="101566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C00000"/>
              </a:buClr>
              <a:buFont typeface="Arial" panose="020B0604020202020204" pitchFamily="34" charset="0"/>
              <a:buChar char="•"/>
            </a:pPr>
            <a:r>
              <a:rPr lang="zh-CN" altLang="en-US" sz="2000" dirty="0"/>
              <a:t>阿里云是国内最大的云计算平台，拥有近百万台服务器，分布在北京、上海、深圳、香港和美国等</a:t>
            </a:r>
            <a:endParaRPr lang="en-US" altLang="zh-CN" sz="2000" dirty="0"/>
          </a:p>
        </p:txBody>
      </p:sp>
    </p:spTree>
    <p:extLst>
      <p:ext uri="{BB962C8B-B14F-4D97-AF65-F5344CB8AC3E}">
        <p14:creationId xmlns:p14="http://schemas.microsoft.com/office/powerpoint/2010/main" val="331699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3CAED-FC79-FFED-4E40-3AA1FC6A5C9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BDD1F6C1-AD23-7EEB-48F6-CA7F9D022E84}"/>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C85C6B6-E593-CCC7-5512-337F454FB553}"/>
              </a:ext>
            </a:extLst>
          </p:cNvPr>
          <p:cNvSpPr>
            <a:spLocks noGrp="1"/>
          </p:cNvSpPr>
          <p:nvPr>
            <p:ph type="ctrTitle"/>
          </p:nvPr>
        </p:nvSpPr>
        <p:spPr/>
        <p:txBody>
          <a:bodyPr>
            <a:normAutofit/>
          </a:bodyPr>
          <a:lstStyle/>
          <a:p>
            <a:r>
              <a:rPr kumimoji="1" lang="zh-CN" altLang="en-US" sz="4000" dirty="0">
                <a:latin typeface="+mn-ea"/>
                <a:ea typeface="+mn-ea"/>
              </a:rPr>
              <a:t>软件</a:t>
            </a:r>
          </a:p>
        </p:txBody>
      </p:sp>
      <p:sp>
        <p:nvSpPr>
          <p:cNvPr id="3" name="副标题 2">
            <a:extLst>
              <a:ext uri="{FF2B5EF4-FFF2-40B4-BE49-F238E27FC236}">
                <a16:creationId xmlns:a16="http://schemas.microsoft.com/office/drawing/2014/main" id="{34DCDFBC-4E5B-EFD2-7037-7700E8C3F4DB}"/>
              </a:ext>
            </a:extLst>
          </p:cNvPr>
          <p:cNvSpPr>
            <a:spLocks noGrp="1"/>
          </p:cNvSpPr>
          <p:nvPr>
            <p:ph type="subTitle" idx="1"/>
          </p:nvPr>
        </p:nvSpPr>
        <p:spPr>
          <a:xfrm>
            <a:off x="3810000" y="3720317"/>
            <a:ext cx="4572000" cy="1655762"/>
          </a:xfrm>
        </p:spPr>
        <p:txBody>
          <a:bodyPr>
            <a:noAutofit/>
          </a:bodyPr>
          <a:lstStyle/>
          <a:p>
            <a:pPr marL="342900" indent="-342900" algn="l">
              <a:lnSpc>
                <a:spcPct val="100000"/>
              </a:lnSpc>
              <a:buClr>
                <a:srgbClr val="C00000"/>
              </a:buClr>
              <a:buFont typeface="Wingdings" pitchFamily="2" charset="2"/>
              <a:buChar char="n"/>
            </a:pPr>
            <a:r>
              <a:rPr kumimoji="1" lang="zh-CN" altLang="en-US" sz="2000" dirty="0"/>
              <a:t>软件的定义</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软件开发面临的挑战</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软件的本质特性</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探索软件之道</a:t>
            </a:r>
          </a:p>
        </p:txBody>
      </p:sp>
      <p:pic>
        <p:nvPicPr>
          <p:cNvPr id="11" name="图形 10" descr="徽章 1 纯色填充">
            <a:extLst>
              <a:ext uri="{FF2B5EF4-FFF2-40B4-BE49-F238E27FC236}">
                <a16:creationId xmlns:a16="http://schemas.microsoft.com/office/drawing/2014/main" id="{45F82572-8447-37A7-7CF2-88AA25D861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53709" y="2831090"/>
            <a:ext cx="678873" cy="678873"/>
          </a:xfrm>
          <a:prstGeom prst="rect">
            <a:avLst/>
          </a:prstGeom>
        </p:spPr>
      </p:pic>
      <p:cxnSp>
        <p:nvCxnSpPr>
          <p:cNvPr id="13" name="直线连接符 12">
            <a:extLst>
              <a:ext uri="{FF2B5EF4-FFF2-40B4-BE49-F238E27FC236}">
                <a16:creationId xmlns:a16="http://schemas.microsoft.com/office/drawing/2014/main" id="{EEBDCC32-365E-3E7D-9BF3-C85368078FE0}"/>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9553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294CD-8582-2CCB-6F7B-A81AE92A73A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A9C60EC-E4F0-49F2-3B44-8F5AF5E6D3A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224FE73-27AA-41FD-5025-C08934E5C69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50B83DE-896C-BF49-144D-7CF8C11C4CE9}"/>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软件的本质特性：一致性</a:t>
            </a:r>
          </a:p>
        </p:txBody>
      </p:sp>
      <p:sp>
        <p:nvSpPr>
          <p:cNvPr id="5" name="日期占位符 4">
            <a:extLst>
              <a:ext uri="{FF2B5EF4-FFF2-40B4-BE49-F238E27FC236}">
                <a16:creationId xmlns:a16="http://schemas.microsoft.com/office/drawing/2014/main" id="{810D0527-1658-886E-FE4A-2D9DECA579E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8F55282-82E1-C02F-3972-9ED8098F96C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DD9A5DC9-5595-12AF-F8EC-69C301CBE75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D727F00-47D6-8022-7337-E58CA5F55006}"/>
              </a:ext>
            </a:extLst>
          </p:cNvPr>
          <p:cNvPicPr>
            <a:picLocks noChangeAspect="1"/>
          </p:cNvPicPr>
          <p:nvPr/>
        </p:nvPicPr>
        <p:blipFill>
          <a:blip r:embed="rId2"/>
          <a:stretch>
            <a:fillRect/>
          </a:stretch>
        </p:blipFill>
        <p:spPr>
          <a:xfrm>
            <a:off x="11353800" y="0"/>
            <a:ext cx="838199" cy="818771"/>
          </a:xfrm>
          <a:prstGeom prst="rect">
            <a:avLst/>
          </a:prstGeom>
        </p:spPr>
      </p:pic>
      <p:sp>
        <p:nvSpPr>
          <p:cNvPr id="14" name="文本框 13">
            <a:extLst>
              <a:ext uri="{FF2B5EF4-FFF2-40B4-BE49-F238E27FC236}">
                <a16:creationId xmlns:a16="http://schemas.microsoft.com/office/drawing/2014/main" id="{25C103C2-314A-BF11-B5C1-F2AFCF9C7F22}"/>
              </a:ext>
            </a:extLst>
          </p:cNvPr>
          <p:cNvSpPr txBox="1"/>
          <p:nvPr/>
        </p:nvSpPr>
        <p:spPr>
          <a:xfrm>
            <a:off x="641636" y="1334616"/>
            <a:ext cx="10712164" cy="1430456"/>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软件不能独立存在，需要依附于一定的环境（如硬件、网络以及其他软件）</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软件必须遵从人为的惯例并适应已有的技术和系统</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软件需要随接口不同而改变，随时间推移而变化，而这些变化是不同人设计的结果</a:t>
            </a:r>
          </a:p>
        </p:txBody>
      </p:sp>
      <p:pic>
        <p:nvPicPr>
          <p:cNvPr id="15" name="图片 14">
            <a:extLst>
              <a:ext uri="{FF2B5EF4-FFF2-40B4-BE49-F238E27FC236}">
                <a16:creationId xmlns:a16="http://schemas.microsoft.com/office/drawing/2014/main" id="{128DEA4D-27FD-EB78-98FD-0EF6D7CE8957}"/>
              </a:ext>
            </a:extLst>
          </p:cNvPr>
          <p:cNvPicPr>
            <a:picLocks noChangeAspect="1"/>
          </p:cNvPicPr>
          <p:nvPr/>
        </p:nvPicPr>
        <p:blipFill>
          <a:blip r:embed="rId3"/>
          <a:stretch>
            <a:fillRect/>
          </a:stretch>
        </p:blipFill>
        <p:spPr>
          <a:xfrm>
            <a:off x="1255889" y="2937508"/>
            <a:ext cx="9473544" cy="3206258"/>
          </a:xfrm>
          <a:prstGeom prst="rect">
            <a:avLst/>
          </a:prstGeom>
        </p:spPr>
      </p:pic>
    </p:spTree>
    <p:extLst>
      <p:ext uri="{BB962C8B-B14F-4D97-AF65-F5344CB8AC3E}">
        <p14:creationId xmlns:p14="http://schemas.microsoft.com/office/powerpoint/2010/main" val="353617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B5B69-4306-8641-7734-0FD8FEED4C3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512EE29-4A3E-B3D4-1179-282DBB6C0AF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1AB4418-FEFB-59B5-416F-9AEDEA28370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D298308-C0FE-E68F-F540-543893AA125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软件的本质特性：可变性</a:t>
            </a:r>
          </a:p>
        </p:txBody>
      </p:sp>
      <p:sp>
        <p:nvSpPr>
          <p:cNvPr id="5" name="日期占位符 4">
            <a:extLst>
              <a:ext uri="{FF2B5EF4-FFF2-40B4-BE49-F238E27FC236}">
                <a16:creationId xmlns:a16="http://schemas.microsoft.com/office/drawing/2014/main" id="{A0C89D13-2322-D5FF-0888-4D8FEBE4492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54563DF-E14B-E9DC-F571-4DF62523075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9B5048D-6569-7E44-BF55-57EF6EC2859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B37A0964-9C88-92A5-B67F-C3C1DFC39A30}"/>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矩形 9">
            <a:extLst>
              <a:ext uri="{FF2B5EF4-FFF2-40B4-BE49-F238E27FC236}">
                <a16:creationId xmlns:a16="http://schemas.microsoft.com/office/drawing/2014/main" id="{09523F85-0D92-B60C-9ECD-89795D162AB2}"/>
              </a:ext>
            </a:extLst>
          </p:cNvPr>
          <p:cNvSpPr/>
          <p:nvPr/>
        </p:nvSpPr>
        <p:spPr>
          <a:xfrm>
            <a:off x="578556" y="3204262"/>
            <a:ext cx="2514600" cy="5390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2011</a:t>
            </a:r>
            <a:endParaRPr kumimoji="1" lang="zh-CN" altLang="en-US" dirty="0"/>
          </a:p>
        </p:txBody>
      </p:sp>
      <p:sp>
        <p:nvSpPr>
          <p:cNvPr id="11" name="矩形 10">
            <a:extLst>
              <a:ext uri="{FF2B5EF4-FFF2-40B4-BE49-F238E27FC236}">
                <a16:creationId xmlns:a16="http://schemas.microsoft.com/office/drawing/2014/main" id="{91D61BAF-E9EF-FC97-EF41-A5894083DBF6}"/>
              </a:ext>
            </a:extLst>
          </p:cNvPr>
          <p:cNvSpPr/>
          <p:nvPr/>
        </p:nvSpPr>
        <p:spPr>
          <a:xfrm>
            <a:off x="3194755" y="3201071"/>
            <a:ext cx="2514600" cy="5390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2012</a:t>
            </a:r>
            <a:endParaRPr kumimoji="1" lang="zh-CN" altLang="en-US" dirty="0"/>
          </a:p>
        </p:txBody>
      </p:sp>
      <p:sp>
        <p:nvSpPr>
          <p:cNvPr id="12" name="矩形 11">
            <a:extLst>
              <a:ext uri="{FF2B5EF4-FFF2-40B4-BE49-F238E27FC236}">
                <a16:creationId xmlns:a16="http://schemas.microsoft.com/office/drawing/2014/main" id="{53C55722-4B3C-149D-C94D-2B7241514DDE}"/>
              </a:ext>
            </a:extLst>
          </p:cNvPr>
          <p:cNvSpPr/>
          <p:nvPr/>
        </p:nvSpPr>
        <p:spPr>
          <a:xfrm>
            <a:off x="5810954" y="3196462"/>
            <a:ext cx="2514600" cy="5390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2013</a:t>
            </a:r>
            <a:endParaRPr kumimoji="1" lang="zh-CN" altLang="en-US" dirty="0"/>
          </a:p>
        </p:txBody>
      </p:sp>
      <p:sp>
        <p:nvSpPr>
          <p:cNvPr id="13" name="矩形 12">
            <a:extLst>
              <a:ext uri="{FF2B5EF4-FFF2-40B4-BE49-F238E27FC236}">
                <a16:creationId xmlns:a16="http://schemas.microsoft.com/office/drawing/2014/main" id="{FAC33688-64DE-23D4-14ED-6B51E565A726}"/>
              </a:ext>
            </a:extLst>
          </p:cNvPr>
          <p:cNvSpPr/>
          <p:nvPr/>
        </p:nvSpPr>
        <p:spPr>
          <a:xfrm>
            <a:off x="8427153" y="3196462"/>
            <a:ext cx="2743200" cy="5390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2014</a:t>
            </a:r>
            <a:endParaRPr kumimoji="1" lang="zh-CN" altLang="en-US" dirty="0"/>
          </a:p>
        </p:txBody>
      </p:sp>
      <p:sp>
        <p:nvSpPr>
          <p:cNvPr id="16" name="椭圆 15">
            <a:extLst>
              <a:ext uri="{FF2B5EF4-FFF2-40B4-BE49-F238E27FC236}">
                <a16:creationId xmlns:a16="http://schemas.microsoft.com/office/drawing/2014/main" id="{DEEF1B97-804A-D19F-5906-703AF9EEBED2}"/>
              </a:ext>
            </a:extLst>
          </p:cNvPr>
          <p:cNvSpPr>
            <a:spLocks noChangeAspect="1"/>
          </p:cNvSpPr>
          <p:nvPr/>
        </p:nvSpPr>
        <p:spPr>
          <a:xfrm>
            <a:off x="709917" y="3128728"/>
            <a:ext cx="144000" cy="144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17">
            <a:extLst>
              <a:ext uri="{FF2B5EF4-FFF2-40B4-BE49-F238E27FC236}">
                <a16:creationId xmlns:a16="http://schemas.microsoft.com/office/drawing/2014/main" id="{8E52CFC7-D80A-F228-D1DC-D069652C060F}"/>
              </a:ext>
            </a:extLst>
          </p:cNvPr>
          <p:cNvCxnSpPr>
            <a:cxnSpLocks/>
            <a:stCxn id="16" idx="0"/>
          </p:cNvCxnSpPr>
          <p:nvPr/>
        </p:nvCxnSpPr>
        <p:spPr>
          <a:xfrm flipV="1">
            <a:off x="781917" y="1265651"/>
            <a:ext cx="0" cy="1863077"/>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30D3697C-DD66-4169-668F-2F1CAFAC133D}"/>
              </a:ext>
            </a:extLst>
          </p:cNvPr>
          <p:cNvSpPr>
            <a:spLocks noChangeAspect="1"/>
          </p:cNvSpPr>
          <p:nvPr/>
        </p:nvSpPr>
        <p:spPr>
          <a:xfrm>
            <a:off x="3577386" y="3125171"/>
            <a:ext cx="144000" cy="144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3293A3EF-8A94-99EC-6223-17B547F02713}"/>
              </a:ext>
            </a:extLst>
          </p:cNvPr>
          <p:cNvCxnSpPr>
            <a:cxnSpLocks/>
            <a:stCxn id="21" idx="0"/>
          </p:cNvCxnSpPr>
          <p:nvPr/>
        </p:nvCxnSpPr>
        <p:spPr>
          <a:xfrm flipV="1">
            <a:off x="3649386" y="1262094"/>
            <a:ext cx="0" cy="1863077"/>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3" name="椭圆 22">
            <a:extLst>
              <a:ext uri="{FF2B5EF4-FFF2-40B4-BE49-F238E27FC236}">
                <a16:creationId xmlns:a16="http://schemas.microsoft.com/office/drawing/2014/main" id="{DEEF1B97-804A-D19F-5906-703AF9EEBED2}"/>
              </a:ext>
            </a:extLst>
          </p:cNvPr>
          <p:cNvSpPr>
            <a:spLocks noChangeAspect="1"/>
          </p:cNvSpPr>
          <p:nvPr/>
        </p:nvSpPr>
        <p:spPr>
          <a:xfrm>
            <a:off x="8566759" y="3128728"/>
            <a:ext cx="144000" cy="144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24" name="直线连接符 23">
            <a:extLst>
              <a:ext uri="{FF2B5EF4-FFF2-40B4-BE49-F238E27FC236}">
                <a16:creationId xmlns:a16="http://schemas.microsoft.com/office/drawing/2014/main" id="{8E52CFC7-D80A-F228-D1DC-D069652C060F}"/>
              </a:ext>
            </a:extLst>
          </p:cNvPr>
          <p:cNvCxnSpPr>
            <a:cxnSpLocks/>
            <a:stCxn id="23" idx="0"/>
          </p:cNvCxnSpPr>
          <p:nvPr/>
        </p:nvCxnSpPr>
        <p:spPr>
          <a:xfrm flipV="1">
            <a:off x="8638759" y="1265651"/>
            <a:ext cx="0" cy="1863077"/>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27" name="组合 26">
            <a:extLst>
              <a:ext uri="{FF2B5EF4-FFF2-40B4-BE49-F238E27FC236}">
                <a16:creationId xmlns:a16="http://schemas.microsoft.com/office/drawing/2014/main" id="{74DD38B7-53E5-697E-C122-9A4E829D49B2}"/>
              </a:ext>
            </a:extLst>
          </p:cNvPr>
          <p:cNvGrpSpPr/>
          <p:nvPr/>
        </p:nvGrpSpPr>
        <p:grpSpPr>
          <a:xfrm rot="10800000">
            <a:off x="2772800" y="3687612"/>
            <a:ext cx="144000" cy="2007077"/>
            <a:chOff x="6024000" y="1493923"/>
            <a:chExt cx="144000" cy="2007077"/>
          </a:xfrm>
        </p:grpSpPr>
        <p:sp>
          <p:nvSpPr>
            <p:cNvPr id="25" name="椭圆 24">
              <a:extLst>
                <a:ext uri="{FF2B5EF4-FFF2-40B4-BE49-F238E27FC236}">
                  <a16:creationId xmlns:a16="http://schemas.microsoft.com/office/drawing/2014/main" id="{DEEF1B97-804A-D19F-5906-703AF9EEBED2}"/>
                </a:ext>
              </a:extLst>
            </p:cNvPr>
            <p:cNvSpPr>
              <a:spLocks noChangeAspect="1"/>
            </p:cNvSpPr>
            <p:nvPr/>
          </p:nvSpPr>
          <p:spPr>
            <a:xfrm>
              <a:off x="6024000" y="3357000"/>
              <a:ext cx="144000" cy="144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26" name="直线连接符 25">
              <a:extLst>
                <a:ext uri="{FF2B5EF4-FFF2-40B4-BE49-F238E27FC236}">
                  <a16:creationId xmlns:a16="http://schemas.microsoft.com/office/drawing/2014/main" id="{8E52CFC7-D80A-F228-D1DC-D069652C060F}"/>
                </a:ext>
              </a:extLst>
            </p:cNvPr>
            <p:cNvCxnSpPr>
              <a:cxnSpLocks/>
              <a:stCxn id="25" idx="0"/>
            </p:cNvCxnSpPr>
            <p:nvPr/>
          </p:nvCxnSpPr>
          <p:spPr>
            <a:xfrm flipV="1">
              <a:off x="6096000" y="1493923"/>
              <a:ext cx="0" cy="1863077"/>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30" name="组合 29">
            <a:extLst>
              <a:ext uri="{FF2B5EF4-FFF2-40B4-BE49-F238E27FC236}">
                <a16:creationId xmlns:a16="http://schemas.microsoft.com/office/drawing/2014/main" id="{1DBDA09F-C058-B2A9-A932-73C244491303}"/>
              </a:ext>
            </a:extLst>
          </p:cNvPr>
          <p:cNvGrpSpPr/>
          <p:nvPr/>
        </p:nvGrpSpPr>
        <p:grpSpPr>
          <a:xfrm rot="10800000">
            <a:off x="5968982" y="3687612"/>
            <a:ext cx="144000" cy="2007077"/>
            <a:chOff x="6024000" y="1493923"/>
            <a:chExt cx="144000" cy="2007077"/>
          </a:xfrm>
        </p:grpSpPr>
        <p:sp>
          <p:nvSpPr>
            <p:cNvPr id="31" name="椭圆 30">
              <a:extLst>
                <a:ext uri="{FF2B5EF4-FFF2-40B4-BE49-F238E27FC236}">
                  <a16:creationId xmlns:a16="http://schemas.microsoft.com/office/drawing/2014/main" id="{BF503122-A587-DF42-A858-7BBED8D7C771}"/>
                </a:ext>
              </a:extLst>
            </p:cNvPr>
            <p:cNvSpPr>
              <a:spLocks noChangeAspect="1"/>
            </p:cNvSpPr>
            <p:nvPr/>
          </p:nvSpPr>
          <p:spPr>
            <a:xfrm>
              <a:off x="6024000" y="3357000"/>
              <a:ext cx="144000" cy="144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32" name="直线连接符 31">
              <a:extLst>
                <a:ext uri="{FF2B5EF4-FFF2-40B4-BE49-F238E27FC236}">
                  <a16:creationId xmlns:a16="http://schemas.microsoft.com/office/drawing/2014/main" id="{8E66AD3E-86B5-245B-EC45-AE84BA40B43A}"/>
                </a:ext>
              </a:extLst>
            </p:cNvPr>
            <p:cNvCxnSpPr>
              <a:cxnSpLocks/>
              <a:stCxn id="31" idx="0"/>
            </p:cNvCxnSpPr>
            <p:nvPr/>
          </p:nvCxnSpPr>
          <p:spPr>
            <a:xfrm flipV="1">
              <a:off x="6096000" y="1493923"/>
              <a:ext cx="0" cy="1863077"/>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sp>
        <p:nvSpPr>
          <p:cNvPr id="33" name="文本框 32">
            <a:extLst>
              <a:ext uri="{FF2B5EF4-FFF2-40B4-BE49-F238E27FC236}">
                <a16:creationId xmlns:a16="http://schemas.microsoft.com/office/drawing/2014/main" id="{0063D149-7930-EF90-7F03-31207B34E08E}"/>
              </a:ext>
            </a:extLst>
          </p:cNvPr>
          <p:cNvSpPr txBox="1"/>
          <p:nvPr/>
        </p:nvSpPr>
        <p:spPr>
          <a:xfrm>
            <a:off x="866823" y="1473368"/>
            <a:ext cx="2743200" cy="1569660"/>
          </a:xfrm>
          <a:prstGeom prst="rect">
            <a:avLst/>
          </a:prstGeom>
          <a:noFill/>
        </p:spPr>
        <p:txBody>
          <a:bodyPr wrap="square" rtlCol="0">
            <a:spAutoFit/>
          </a:bodyPr>
          <a:lstStyle/>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2011.1.21</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1.0</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（文字短信</a:t>
            </a:r>
            <a:r>
              <a:rPr lang="zh-CN" altLang="en-US" sz="1600" dirty="0">
                <a:solidFill>
                  <a:srgbClr val="080808"/>
                </a:solidFill>
                <a:effectLst/>
                <a:latin typeface="Helvetica" pitchFamily="2" charset="0"/>
              </a:rPr>
              <a:t>、</a:t>
            </a:r>
            <a:r>
              <a:rPr lang="en-US" altLang="zh-CN" sz="1600" dirty="0">
                <a:solidFill>
                  <a:srgbClr val="080808"/>
                </a:solidFill>
                <a:effectLst/>
                <a:latin typeface="Arial" panose="020B0604020202020204" pitchFamily="34" charset="0"/>
              </a:rPr>
              <a:t>QQ</a:t>
            </a:r>
            <a:r>
              <a:rPr lang="zh-CN" altLang="en-US" sz="1600" dirty="0">
                <a:solidFill>
                  <a:srgbClr val="090909"/>
                </a:solidFill>
                <a:effectLst/>
                <a:latin typeface="Helvetica" pitchFamily="2" charset="0"/>
              </a:rPr>
              <a:t>好友</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头像</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2011</a:t>
            </a:r>
            <a:r>
              <a:rPr lang="en-US" altLang="zh-CN" sz="1600" dirty="0">
                <a:solidFill>
                  <a:srgbClr val="080808"/>
                </a:solidFill>
                <a:effectLst/>
                <a:latin typeface="Helvetica" pitchFamily="2" charset="0"/>
              </a:rPr>
              <a:t>.</a:t>
            </a:r>
            <a:r>
              <a:rPr lang="en-US" altLang="zh-CN" sz="1600" dirty="0">
                <a:solidFill>
                  <a:srgbClr val="080808"/>
                </a:solidFill>
                <a:effectLst/>
                <a:latin typeface="Arial" panose="020B0604020202020204" pitchFamily="34" charset="0"/>
              </a:rPr>
              <a:t>2</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支持多人会话</a:t>
            </a:r>
            <a:endParaRPr lang="zh-CN" altLang="en-US" sz="1600" dirty="0">
              <a:solidFill>
                <a:srgbClr val="080808"/>
              </a:solidFill>
              <a:effectLst/>
              <a:latin typeface="Helvetica" pitchFamily="2" charset="0"/>
            </a:endParaRPr>
          </a:p>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2011</a:t>
            </a:r>
            <a:r>
              <a:rPr lang="en-US" altLang="zh-CN" sz="1600" dirty="0">
                <a:solidFill>
                  <a:srgbClr val="080808"/>
                </a:solidFill>
                <a:effectLst/>
                <a:latin typeface="Helvetica" pitchFamily="2" charset="0"/>
              </a:rPr>
              <a:t>.</a:t>
            </a:r>
            <a:r>
              <a:rPr lang="en-US" altLang="zh-CN" sz="1600" dirty="0">
                <a:solidFill>
                  <a:srgbClr val="080808"/>
                </a:solidFill>
                <a:effectLst/>
                <a:latin typeface="Arial" panose="020B0604020202020204" pitchFamily="34" charset="0"/>
              </a:rPr>
              <a:t>3</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增加图片功能</a:t>
            </a:r>
            <a:endParaRPr lang="zh-CN" altLang="en-US" sz="1600" dirty="0">
              <a:solidFill>
                <a:srgbClr val="080808"/>
              </a:solidFill>
              <a:effectLst/>
              <a:latin typeface="Helvetica" pitchFamily="2" charset="0"/>
            </a:endParaRPr>
          </a:p>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90909"/>
                </a:solidFill>
                <a:effectLst/>
                <a:latin typeface="Helvetica" pitchFamily="2" charset="0"/>
              </a:rPr>
              <a:t>2</a:t>
            </a:r>
            <a:r>
              <a:rPr lang="en-US" altLang="zh-CN" sz="1600" dirty="0">
                <a:solidFill>
                  <a:srgbClr val="080808"/>
                </a:solidFill>
                <a:effectLst/>
                <a:latin typeface="Arial" panose="020B0604020202020204" pitchFamily="34" charset="0"/>
              </a:rPr>
              <a:t>011.5.10</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2.0</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（语音对讲</a:t>
            </a:r>
            <a:r>
              <a:rPr lang="zh-CN" altLang="en-US" sz="1600" dirty="0">
                <a:solidFill>
                  <a:srgbClr val="080808"/>
                </a:solidFill>
                <a:effectLst/>
                <a:latin typeface="Helvetica" pitchFamily="2" charset="0"/>
              </a:rPr>
              <a:t>、</a:t>
            </a:r>
            <a:r>
              <a:rPr lang="en-US" altLang="zh-CN" sz="1600" dirty="0">
                <a:solidFill>
                  <a:srgbClr val="080808"/>
                </a:solidFill>
                <a:effectLst/>
                <a:latin typeface="Arial" panose="020B0604020202020204" pitchFamily="34" charset="0"/>
              </a:rPr>
              <a:t>QQ</a:t>
            </a:r>
            <a:r>
              <a:rPr lang="zh-CN" altLang="en-US" sz="1600" dirty="0">
                <a:solidFill>
                  <a:srgbClr val="090909"/>
                </a:solidFill>
                <a:effectLst/>
                <a:latin typeface="Helvetica" pitchFamily="2" charset="0"/>
              </a:rPr>
              <a:t>邮箱提醒</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p:txBody>
      </p:sp>
      <p:sp>
        <p:nvSpPr>
          <p:cNvPr id="35" name="文本框 34">
            <a:extLst>
              <a:ext uri="{FF2B5EF4-FFF2-40B4-BE49-F238E27FC236}">
                <a16:creationId xmlns:a16="http://schemas.microsoft.com/office/drawing/2014/main" id="{BF665C7B-C819-4B5C-9341-B24102672D22}"/>
              </a:ext>
            </a:extLst>
          </p:cNvPr>
          <p:cNvSpPr txBox="1"/>
          <p:nvPr/>
        </p:nvSpPr>
        <p:spPr>
          <a:xfrm>
            <a:off x="102093" y="5049749"/>
            <a:ext cx="1810324" cy="646331"/>
          </a:xfrm>
          <a:prstGeom prst="rect">
            <a:avLst/>
          </a:prstGeom>
          <a:noFill/>
        </p:spPr>
        <p:txBody>
          <a:bodyPr wrap="square">
            <a:spAutoFit/>
          </a:bodyPr>
          <a:lstStyle/>
          <a:p>
            <a:pPr algn="ctr"/>
            <a:r>
              <a:rPr lang="en-US" altLang="zh-CN" dirty="0">
                <a:solidFill>
                  <a:srgbClr val="0000FF"/>
                </a:solidFill>
                <a:effectLst/>
                <a:latin typeface="Arial" panose="020B0604020202020204" pitchFamily="34" charset="0"/>
              </a:rPr>
              <a:t>2010.11.20</a:t>
            </a:r>
          </a:p>
          <a:p>
            <a:pPr algn="ctr"/>
            <a:r>
              <a:rPr lang="zh-CN" altLang="en-US" dirty="0">
                <a:solidFill>
                  <a:srgbClr val="0000FF"/>
                </a:solidFill>
                <a:effectLst/>
                <a:latin typeface="Helvetica" pitchFamily="2" charset="0"/>
              </a:rPr>
              <a:t>微信正式立项</a:t>
            </a:r>
          </a:p>
        </p:txBody>
      </p:sp>
      <p:pic>
        <p:nvPicPr>
          <p:cNvPr id="36" name="图片 35">
            <a:extLst>
              <a:ext uri="{FF2B5EF4-FFF2-40B4-BE49-F238E27FC236}">
                <a16:creationId xmlns:a16="http://schemas.microsoft.com/office/drawing/2014/main" id="{F35DF662-A1F6-2BF4-DCE0-05CBC092763B}"/>
              </a:ext>
            </a:extLst>
          </p:cNvPr>
          <p:cNvPicPr>
            <a:picLocks noChangeAspect="1"/>
          </p:cNvPicPr>
          <p:nvPr/>
        </p:nvPicPr>
        <p:blipFill>
          <a:blip r:embed="rId3"/>
          <a:stretch>
            <a:fillRect/>
          </a:stretch>
        </p:blipFill>
        <p:spPr>
          <a:xfrm>
            <a:off x="473087" y="3806521"/>
            <a:ext cx="1104900" cy="1257300"/>
          </a:xfrm>
          <a:prstGeom prst="rect">
            <a:avLst/>
          </a:prstGeom>
        </p:spPr>
      </p:pic>
      <p:sp>
        <p:nvSpPr>
          <p:cNvPr id="38" name="文本框 37">
            <a:extLst>
              <a:ext uri="{FF2B5EF4-FFF2-40B4-BE49-F238E27FC236}">
                <a16:creationId xmlns:a16="http://schemas.microsoft.com/office/drawing/2014/main" id="{A4C338B9-CB3B-D63F-F6FA-54F1ED6818ED}"/>
              </a:ext>
            </a:extLst>
          </p:cNvPr>
          <p:cNvSpPr txBox="1"/>
          <p:nvPr/>
        </p:nvSpPr>
        <p:spPr>
          <a:xfrm>
            <a:off x="2910401" y="3896444"/>
            <a:ext cx="2992980" cy="1569660"/>
          </a:xfrm>
          <a:prstGeom prst="rect">
            <a:avLst/>
          </a:prstGeom>
          <a:noFill/>
        </p:spPr>
        <p:txBody>
          <a:bodyPr wrap="square">
            <a:spAutoFit/>
          </a:bodyPr>
          <a:lstStyle/>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2011.8</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2.5</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（查看附近的人</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语音记事本</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2011</a:t>
            </a:r>
            <a:r>
              <a:rPr lang="en-US" altLang="zh-CN" sz="1600" dirty="0">
                <a:solidFill>
                  <a:srgbClr val="080808"/>
                </a:solidFill>
                <a:effectLst/>
                <a:latin typeface="Helvetica" pitchFamily="2" charset="0"/>
              </a:rPr>
              <a:t>.</a:t>
            </a:r>
            <a:r>
              <a:rPr lang="en-US" altLang="zh-CN" sz="1600" dirty="0">
                <a:solidFill>
                  <a:srgbClr val="090909"/>
                </a:solidFill>
                <a:effectLst/>
                <a:latin typeface="Helvetica" pitchFamily="2" charset="0"/>
              </a:rPr>
              <a:t>1</a:t>
            </a:r>
            <a:r>
              <a:rPr lang="en-US" altLang="zh-CN" sz="1600" dirty="0">
                <a:solidFill>
                  <a:srgbClr val="080808"/>
                </a:solidFill>
                <a:effectLst/>
                <a:latin typeface="Arial" panose="020B0604020202020204" pitchFamily="34" charset="0"/>
              </a:rPr>
              <a:t>0.1</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3.0</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（摇一摇</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漂流瓶</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90909"/>
                </a:solidFill>
                <a:effectLst/>
                <a:latin typeface="Helvetica" pitchFamily="2" charset="0"/>
              </a:rPr>
              <a:t>2</a:t>
            </a:r>
            <a:r>
              <a:rPr lang="en-US" altLang="zh-CN" sz="1600" dirty="0">
                <a:solidFill>
                  <a:srgbClr val="080808"/>
                </a:solidFill>
                <a:effectLst/>
                <a:latin typeface="Arial" panose="020B0604020202020204" pitchFamily="34" charset="0"/>
              </a:rPr>
              <a:t>011.12</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3.5</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（二维码扫描</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自定义表情</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p:txBody>
      </p:sp>
      <p:sp>
        <p:nvSpPr>
          <p:cNvPr id="40" name="文本框 39">
            <a:extLst>
              <a:ext uri="{FF2B5EF4-FFF2-40B4-BE49-F238E27FC236}">
                <a16:creationId xmlns:a16="http://schemas.microsoft.com/office/drawing/2014/main" id="{077A4DC7-F7D3-6BB3-FCB2-C944175D2578}"/>
              </a:ext>
            </a:extLst>
          </p:cNvPr>
          <p:cNvSpPr txBox="1"/>
          <p:nvPr/>
        </p:nvSpPr>
        <p:spPr>
          <a:xfrm>
            <a:off x="3788993" y="1343909"/>
            <a:ext cx="4705767" cy="1846659"/>
          </a:xfrm>
          <a:prstGeom prst="rect">
            <a:avLst/>
          </a:prstGeom>
          <a:noFill/>
        </p:spPr>
        <p:txBody>
          <a:bodyPr wrap="square">
            <a:spAutoFit/>
          </a:bodyPr>
          <a:lstStyle/>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2012.4.19</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4.0</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（朋友圈</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开放</a:t>
            </a:r>
            <a:r>
              <a:rPr lang="en-US" altLang="zh-CN" sz="1600" dirty="0">
                <a:solidFill>
                  <a:srgbClr val="080808"/>
                </a:solidFill>
                <a:effectLst/>
                <a:latin typeface="Arial" panose="020B0604020202020204" pitchFamily="34" charset="0"/>
              </a:rPr>
              <a:t>API</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地理位置</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2012</a:t>
            </a:r>
            <a:r>
              <a:rPr lang="en-US" altLang="zh-CN" sz="1600" dirty="0">
                <a:solidFill>
                  <a:srgbClr val="080808"/>
                </a:solidFill>
                <a:effectLst/>
                <a:latin typeface="Helvetica" pitchFamily="2" charset="0"/>
              </a:rPr>
              <a:t>.</a:t>
            </a:r>
            <a:r>
              <a:rPr lang="en-US" altLang="zh-CN" sz="1600" dirty="0">
                <a:solidFill>
                  <a:srgbClr val="090909"/>
                </a:solidFill>
                <a:effectLst/>
                <a:latin typeface="Helvetica" pitchFamily="2" charset="0"/>
              </a:rPr>
              <a:t>7</a:t>
            </a:r>
            <a:r>
              <a:rPr lang="en-US" altLang="zh-CN" sz="1600" dirty="0">
                <a:solidFill>
                  <a:srgbClr val="080808"/>
                </a:solidFill>
                <a:effectLst/>
                <a:latin typeface="Arial" panose="020B0604020202020204" pitchFamily="34" charset="0"/>
              </a:rPr>
              <a:t>.19</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4.2</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（视频</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网页版</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朋友圈回复</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2012.8.18</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微信公众平台开放</a:t>
            </a:r>
            <a:endParaRPr lang="zh-CN" altLang="en-US" sz="1600" dirty="0">
              <a:solidFill>
                <a:srgbClr val="080808"/>
              </a:solidFill>
              <a:effectLst/>
              <a:latin typeface="Helvetica" pitchFamily="2" charset="0"/>
            </a:endParaRPr>
          </a:p>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2012.9.25</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4.3</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（摇一摇传图</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解绑</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扫一扫</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p:txBody>
      </p:sp>
      <p:sp>
        <p:nvSpPr>
          <p:cNvPr id="42" name="文本框 41">
            <a:extLst>
              <a:ext uri="{FF2B5EF4-FFF2-40B4-BE49-F238E27FC236}">
                <a16:creationId xmlns:a16="http://schemas.microsoft.com/office/drawing/2014/main" id="{711C59CA-597F-905D-A19A-6FDCD8D0649B}"/>
              </a:ext>
            </a:extLst>
          </p:cNvPr>
          <p:cNvSpPr txBox="1"/>
          <p:nvPr/>
        </p:nvSpPr>
        <p:spPr>
          <a:xfrm>
            <a:off x="6178582" y="3902963"/>
            <a:ext cx="2920978" cy="1569660"/>
          </a:xfrm>
          <a:prstGeom prst="rect">
            <a:avLst/>
          </a:prstGeom>
          <a:noFill/>
        </p:spPr>
        <p:txBody>
          <a:bodyPr wrap="square">
            <a:spAutoFit/>
          </a:bodyPr>
          <a:lstStyle/>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2013.1.21</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90909"/>
                </a:solidFill>
                <a:effectLst/>
                <a:latin typeface="Helvetica" pitchFamily="2" charset="0"/>
              </a:rPr>
              <a:t>4</a:t>
            </a:r>
            <a:r>
              <a:rPr lang="en-US" altLang="zh-CN" sz="1600" dirty="0">
                <a:solidFill>
                  <a:srgbClr val="080808"/>
                </a:solidFill>
                <a:effectLst/>
                <a:latin typeface="Arial" panose="020B0604020202020204" pitchFamily="34" charset="0"/>
              </a:rPr>
              <a:t>.5</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（语音聊天室</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摇一摇搜歌</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a:p>
            <a:r>
              <a:rPr lang="zh-CN" altLang="en-US" sz="1600" dirty="0">
                <a:solidFill>
                  <a:srgbClr val="090909"/>
                </a:solidFill>
                <a:effectLst/>
                <a:latin typeface="Helvetica" pitchFamily="2" charset="0"/>
              </a:rPr>
              <a:t>语音提醒</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位置导航</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90909"/>
                </a:solidFill>
                <a:effectLst/>
                <a:latin typeface="Helvetica" pitchFamily="2" charset="0"/>
              </a:rPr>
              <a:t>2</a:t>
            </a:r>
            <a:r>
              <a:rPr lang="en-US" altLang="zh-CN" sz="1600" dirty="0">
                <a:solidFill>
                  <a:srgbClr val="080808"/>
                </a:solidFill>
                <a:effectLst/>
                <a:latin typeface="Arial" panose="020B0604020202020204" pitchFamily="34" charset="0"/>
              </a:rPr>
              <a:t>013.8.5</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5.0</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（折叠公众账号</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游戏中心</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a:p>
            <a:r>
              <a:rPr lang="zh-CN" altLang="en-US" sz="1600" dirty="0">
                <a:solidFill>
                  <a:srgbClr val="090909"/>
                </a:solidFill>
                <a:effectLst/>
                <a:latin typeface="Helvetica" pitchFamily="2" charset="0"/>
              </a:rPr>
              <a:t>新版扫一扫</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微信支付</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p:txBody>
      </p:sp>
      <p:sp>
        <p:nvSpPr>
          <p:cNvPr id="46" name="文本框 45">
            <a:extLst>
              <a:ext uri="{FF2B5EF4-FFF2-40B4-BE49-F238E27FC236}">
                <a16:creationId xmlns:a16="http://schemas.microsoft.com/office/drawing/2014/main" id="{C49BC80E-550A-B3CD-BA47-0E53685DBD44}"/>
              </a:ext>
            </a:extLst>
          </p:cNvPr>
          <p:cNvSpPr txBox="1"/>
          <p:nvPr/>
        </p:nvSpPr>
        <p:spPr>
          <a:xfrm>
            <a:off x="8674645" y="1278202"/>
            <a:ext cx="3267488" cy="1846659"/>
          </a:xfrm>
          <a:prstGeom prst="rect">
            <a:avLst/>
          </a:prstGeom>
          <a:noFill/>
        </p:spPr>
        <p:txBody>
          <a:bodyPr wrap="square">
            <a:spAutoFit/>
          </a:bodyPr>
          <a:lstStyle/>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2014.1.26</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5.2</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（聊天记录搜索 </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银行卡新增服务</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图片墙</a:t>
            </a:r>
            <a:r>
              <a:rPr lang="zh-CN" altLang="en-US" sz="1600" dirty="0">
                <a:solidFill>
                  <a:srgbClr val="080808"/>
                </a:solidFill>
                <a:effectLst/>
                <a:latin typeface="Helvetica" pitchFamily="2" charset="0"/>
              </a:rPr>
              <a:t>、</a:t>
            </a:r>
            <a:r>
              <a:rPr lang="en-US" altLang="zh-CN" sz="1600" dirty="0">
                <a:solidFill>
                  <a:srgbClr val="080808"/>
                </a:solidFill>
                <a:effectLst/>
                <a:latin typeface="Arial" panose="020B0604020202020204" pitchFamily="34" charset="0"/>
              </a:rPr>
              <a:t>@</a:t>
            </a:r>
            <a:r>
              <a:rPr lang="zh-CN" altLang="en-US" sz="1600" dirty="0">
                <a:solidFill>
                  <a:srgbClr val="090909"/>
                </a:solidFill>
                <a:effectLst/>
                <a:latin typeface="Helvetica" pitchFamily="2" charset="0"/>
              </a:rPr>
              <a:t>提醒</a:t>
            </a:r>
            <a:r>
              <a:rPr lang="zh-CN" altLang="en-US" sz="1600" dirty="0">
                <a:solidFill>
                  <a:srgbClr val="080808"/>
                </a:solidFill>
                <a:effectLst/>
                <a:latin typeface="Helvetica" pitchFamily="2" charset="0"/>
              </a:rPr>
              <a:t>）</a:t>
            </a:r>
            <a:endParaRPr lang="zh-CN" altLang="en-US" sz="1600" dirty="0">
              <a:solidFill>
                <a:srgbClr val="090909"/>
              </a:solidFill>
              <a:effectLst/>
              <a:latin typeface="Helvetica" pitchFamily="2" charset="0"/>
            </a:endParaRPr>
          </a:p>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2014.5.8</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5.3</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a:p>
            <a:r>
              <a:rPr lang="zh-CN" altLang="en-US" sz="1600" dirty="0">
                <a:solidFill>
                  <a:srgbClr val="090909"/>
                </a:solidFill>
                <a:effectLst/>
                <a:latin typeface="Helvetica" pitchFamily="2" charset="0"/>
              </a:rPr>
              <a:t>（</a:t>
            </a:r>
            <a:r>
              <a:rPr lang="zh-CN" altLang="en-US" sz="1600" dirty="0">
                <a:solidFill>
                  <a:srgbClr val="000000"/>
                </a:solidFill>
                <a:effectLst/>
                <a:latin typeface="Helvetica" pitchFamily="2" charset="0"/>
              </a:rPr>
              <a:t>面对面建群 、收藏内容添</a:t>
            </a:r>
          </a:p>
          <a:p>
            <a:r>
              <a:rPr lang="zh-CN" altLang="en-US" sz="1600" dirty="0">
                <a:solidFill>
                  <a:srgbClr val="000000"/>
                </a:solidFill>
                <a:effectLst/>
                <a:latin typeface="Helvetica" pitchFamily="2" charset="0"/>
              </a:rPr>
              <a:t>加标签、外文翻译）</a:t>
            </a:r>
          </a:p>
          <a:p>
            <a:r>
              <a:rPr lang="en-US" altLang="zh-CN" sz="1600" dirty="0">
                <a:solidFill>
                  <a:srgbClr val="090909"/>
                </a:solidFill>
                <a:effectLst/>
                <a:latin typeface="Arial" panose="020B0604020202020204" pitchFamily="34" charset="0"/>
              </a:rPr>
              <a:t>•</a:t>
            </a:r>
            <a:r>
              <a:rPr lang="zh-CN" altLang="en-US" sz="1600" dirty="0">
                <a:solidFill>
                  <a:srgbClr val="080808"/>
                </a:solidFill>
                <a:effectLst/>
                <a:latin typeface="Helvetica" pitchFamily="2" charset="0"/>
              </a:rPr>
              <a:t> </a:t>
            </a:r>
            <a:r>
              <a:rPr lang="en-US" altLang="zh-CN" sz="1600" dirty="0">
                <a:solidFill>
                  <a:srgbClr val="080808"/>
                </a:solidFill>
                <a:effectLst/>
                <a:latin typeface="Arial" panose="020B0604020202020204" pitchFamily="34" charset="0"/>
              </a:rPr>
              <a:t>2014.8.14</a:t>
            </a:r>
            <a:r>
              <a:rPr lang="zh-CN" altLang="en-US" sz="1600" dirty="0">
                <a:solidFill>
                  <a:srgbClr val="080808"/>
                </a:solidFill>
                <a:effectLst/>
                <a:latin typeface="Helvetica" pitchFamily="2" charset="0"/>
              </a:rPr>
              <a:t>，</a:t>
            </a:r>
            <a:r>
              <a:rPr lang="zh-CN" altLang="en-US" sz="1600" dirty="0">
                <a:solidFill>
                  <a:srgbClr val="090909"/>
                </a:solidFill>
                <a:effectLst/>
                <a:latin typeface="Helvetica" pitchFamily="2" charset="0"/>
              </a:rPr>
              <a:t>微信</a:t>
            </a:r>
            <a:r>
              <a:rPr lang="en-US" altLang="zh-CN" sz="1600" dirty="0">
                <a:solidFill>
                  <a:srgbClr val="080808"/>
                </a:solidFill>
                <a:effectLst/>
                <a:latin typeface="Arial" panose="020B0604020202020204" pitchFamily="34" charset="0"/>
              </a:rPr>
              <a:t>5.4</a:t>
            </a:r>
            <a:r>
              <a:rPr lang="zh-CN" altLang="en-US" sz="1600" dirty="0">
                <a:solidFill>
                  <a:srgbClr val="090909"/>
                </a:solidFill>
                <a:effectLst/>
                <a:latin typeface="Helvetica" pitchFamily="2" charset="0"/>
              </a:rPr>
              <a:t>发布</a:t>
            </a:r>
            <a:endParaRPr lang="zh-CN" altLang="en-US" sz="1600" dirty="0">
              <a:solidFill>
                <a:srgbClr val="080808"/>
              </a:solidFill>
              <a:effectLst/>
              <a:latin typeface="Arial" panose="020B0604020202020204" pitchFamily="34" charset="0"/>
            </a:endParaRPr>
          </a:p>
        </p:txBody>
      </p:sp>
      <p:pic>
        <p:nvPicPr>
          <p:cNvPr id="52" name="图片 51">
            <a:extLst>
              <a:ext uri="{FF2B5EF4-FFF2-40B4-BE49-F238E27FC236}">
                <a16:creationId xmlns:a16="http://schemas.microsoft.com/office/drawing/2014/main" id="{3DFBFD26-CD05-9793-4B8E-E2F40F9C8340}"/>
              </a:ext>
            </a:extLst>
          </p:cNvPr>
          <p:cNvPicPr>
            <a:picLocks noChangeAspect="1"/>
          </p:cNvPicPr>
          <p:nvPr/>
        </p:nvPicPr>
        <p:blipFill>
          <a:blip r:embed="rId4"/>
          <a:stretch>
            <a:fillRect/>
          </a:stretch>
        </p:blipFill>
        <p:spPr>
          <a:xfrm>
            <a:off x="9301695" y="4221489"/>
            <a:ext cx="1460500" cy="1473200"/>
          </a:xfrm>
          <a:prstGeom prst="rect">
            <a:avLst/>
          </a:prstGeom>
        </p:spPr>
      </p:pic>
    </p:spTree>
    <p:extLst>
      <p:ext uri="{BB962C8B-B14F-4D97-AF65-F5344CB8AC3E}">
        <p14:creationId xmlns:p14="http://schemas.microsoft.com/office/powerpoint/2010/main" val="3741732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594BA-73A8-B5C6-E12B-43AC77D85746}"/>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79AD301A-EB2A-41C3-0FD9-8356A43FB20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F5FD75D-75B6-307F-A229-2AA177ED96A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软件的本质特性：可变性</a:t>
            </a:r>
          </a:p>
        </p:txBody>
      </p:sp>
      <p:sp>
        <p:nvSpPr>
          <p:cNvPr id="5" name="日期占位符 4">
            <a:extLst>
              <a:ext uri="{FF2B5EF4-FFF2-40B4-BE49-F238E27FC236}">
                <a16:creationId xmlns:a16="http://schemas.microsoft.com/office/drawing/2014/main" id="{382C0068-A55E-9ECC-CDB3-D1806DEE90F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9E111CBA-1C02-D948-F73B-187A7E9E966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7504439-274A-84A0-AA96-3A28FF3BCB16}"/>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1074DBD-3B23-EAF2-BC07-650014A9A126}"/>
              </a:ext>
            </a:extLst>
          </p:cNvPr>
          <p:cNvPicPr>
            <a:picLocks noChangeAspect="1"/>
          </p:cNvPicPr>
          <p:nvPr/>
        </p:nvPicPr>
        <p:blipFill>
          <a:blip r:embed="rId2"/>
          <a:stretch>
            <a:fillRect/>
          </a:stretch>
        </p:blipFill>
        <p:spPr>
          <a:xfrm>
            <a:off x="11353800" y="0"/>
            <a:ext cx="838199" cy="818771"/>
          </a:xfrm>
          <a:prstGeom prst="rect">
            <a:avLst/>
          </a:prstGeom>
        </p:spPr>
      </p:pic>
      <p:cxnSp>
        <p:nvCxnSpPr>
          <p:cNvPr id="3" name="直线连接符 2">
            <a:extLst>
              <a:ext uri="{FF2B5EF4-FFF2-40B4-BE49-F238E27FC236}">
                <a16:creationId xmlns:a16="http://schemas.microsoft.com/office/drawing/2014/main" id="{02D7B35D-D48D-9EA0-CA96-26D89E370AC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3" name="直线连接符 32">
            <a:extLst>
              <a:ext uri="{FF2B5EF4-FFF2-40B4-BE49-F238E27FC236}">
                <a16:creationId xmlns:a16="http://schemas.microsoft.com/office/drawing/2014/main" id="{C4C4C70E-30C2-4F4F-8368-8E448D8029F9}"/>
              </a:ext>
            </a:extLst>
          </p:cNvPr>
          <p:cNvCxnSpPr>
            <a:cxnSpLocks/>
          </p:cNvCxnSpPr>
          <p:nvPr/>
        </p:nvCxnSpPr>
        <p:spPr>
          <a:xfrm flipV="1">
            <a:off x="2017975" y="1135273"/>
            <a:ext cx="9042228" cy="466515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 name="直线箭头连接符 9">
            <a:extLst>
              <a:ext uri="{FF2B5EF4-FFF2-40B4-BE49-F238E27FC236}">
                <a16:creationId xmlns:a16="http://schemas.microsoft.com/office/drawing/2014/main" id="{E0C7F61F-1887-58F0-27CB-D30B481EAB4A}"/>
              </a:ext>
            </a:extLst>
          </p:cNvPr>
          <p:cNvCxnSpPr>
            <a:cxnSpLocks/>
          </p:cNvCxnSpPr>
          <p:nvPr/>
        </p:nvCxnSpPr>
        <p:spPr>
          <a:xfrm>
            <a:off x="2017975" y="5800431"/>
            <a:ext cx="9268861"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0">
            <a:extLst>
              <a:ext uri="{FF2B5EF4-FFF2-40B4-BE49-F238E27FC236}">
                <a16:creationId xmlns:a16="http://schemas.microsoft.com/office/drawing/2014/main" id="{9F068E25-0D2D-839D-EE23-DEA941FB9DD4}"/>
              </a:ext>
            </a:extLst>
          </p:cNvPr>
          <p:cNvCxnSpPr>
            <a:cxnSpLocks/>
          </p:cNvCxnSpPr>
          <p:nvPr/>
        </p:nvCxnSpPr>
        <p:spPr>
          <a:xfrm flipV="1">
            <a:off x="2017975" y="985020"/>
            <a:ext cx="0" cy="481541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4BCE6448-8ACE-C033-07D0-2F540903936C}"/>
              </a:ext>
            </a:extLst>
          </p:cNvPr>
          <p:cNvSpPr txBox="1"/>
          <p:nvPr/>
        </p:nvSpPr>
        <p:spPr>
          <a:xfrm>
            <a:off x="2507673" y="5877613"/>
            <a:ext cx="479618" cy="369332"/>
          </a:xfrm>
          <a:prstGeom prst="rect">
            <a:avLst/>
          </a:prstGeom>
          <a:noFill/>
        </p:spPr>
        <p:txBody>
          <a:bodyPr wrap="none" rtlCol="0">
            <a:spAutoFit/>
          </a:bodyPr>
          <a:lstStyle/>
          <a:p>
            <a:r>
              <a:rPr kumimoji="1" lang="en-US" altLang="zh-CN" dirty="0"/>
              <a:t>85</a:t>
            </a:r>
            <a:endParaRPr kumimoji="1" lang="zh-CN" altLang="en-US" dirty="0"/>
          </a:p>
        </p:txBody>
      </p:sp>
      <p:sp>
        <p:nvSpPr>
          <p:cNvPr id="21" name="文本框 20">
            <a:extLst>
              <a:ext uri="{FF2B5EF4-FFF2-40B4-BE49-F238E27FC236}">
                <a16:creationId xmlns:a16="http://schemas.microsoft.com/office/drawing/2014/main" id="{8378BECB-F018-205B-D6D0-8F8DD2C855A0}"/>
              </a:ext>
            </a:extLst>
          </p:cNvPr>
          <p:cNvSpPr txBox="1"/>
          <p:nvPr/>
        </p:nvSpPr>
        <p:spPr>
          <a:xfrm>
            <a:off x="511989" y="5276842"/>
            <a:ext cx="1460656" cy="338554"/>
          </a:xfrm>
          <a:prstGeom prst="rect">
            <a:avLst/>
          </a:prstGeom>
          <a:noFill/>
        </p:spPr>
        <p:txBody>
          <a:bodyPr wrap="none" rtlCol="0">
            <a:spAutoFit/>
          </a:bodyPr>
          <a:lstStyle/>
          <a:p>
            <a:r>
              <a:rPr kumimoji="1" lang="en-US" altLang="zh-CN" sz="1600" dirty="0"/>
              <a:t>MS-DOS</a:t>
            </a:r>
            <a:r>
              <a:rPr kumimoji="1" lang="zh-CN" altLang="en-US" sz="1600" dirty="0"/>
              <a:t> </a:t>
            </a:r>
            <a:r>
              <a:rPr kumimoji="1" lang="en-US" altLang="zh-CN" sz="1600" dirty="0"/>
              <a:t>2.0</a:t>
            </a:r>
            <a:endParaRPr kumimoji="1" lang="zh-CN" altLang="en-US" sz="1600" dirty="0"/>
          </a:p>
        </p:txBody>
      </p:sp>
      <p:sp>
        <p:nvSpPr>
          <p:cNvPr id="24" name="椭圆 23">
            <a:extLst>
              <a:ext uri="{FF2B5EF4-FFF2-40B4-BE49-F238E27FC236}">
                <a16:creationId xmlns:a16="http://schemas.microsoft.com/office/drawing/2014/main" id="{20EED011-E077-F25C-1F39-80C4B553E820}"/>
              </a:ext>
            </a:extLst>
          </p:cNvPr>
          <p:cNvSpPr>
            <a:spLocks/>
          </p:cNvSpPr>
          <p:nvPr/>
        </p:nvSpPr>
        <p:spPr>
          <a:xfrm>
            <a:off x="2675482" y="5357583"/>
            <a:ext cx="144000" cy="144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7DF2F0BF-4296-9FCF-9CC0-74EB63AAD175}"/>
              </a:ext>
            </a:extLst>
          </p:cNvPr>
          <p:cNvSpPr txBox="1"/>
          <p:nvPr/>
        </p:nvSpPr>
        <p:spPr>
          <a:xfrm>
            <a:off x="2209800" y="4764874"/>
            <a:ext cx="630301" cy="369332"/>
          </a:xfrm>
          <a:prstGeom prst="rect">
            <a:avLst/>
          </a:prstGeom>
          <a:noFill/>
        </p:spPr>
        <p:txBody>
          <a:bodyPr wrap="none" rtlCol="0">
            <a:spAutoFit/>
          </a:bodyPr>
          <a:lstStyle/>
          <a:p>
            <a:r>
              <a:rPr kumimoji="1" lang="en-US" altLang="zh-CN" dirty="0">
                <a:solidFill>
                  <a:srgbClr val="0070C0"/>
                </a:solidFill>
              </a:rPr>
              <a:t>GUI</a:t>
            </a:r>
            <a:endParaRPr kumimoji="1" lang="zh-CN" altLang="en-US" dirty="0">
              <a:solidFill>
                <a:srgbClr val="0070C0"/>
              </a:solidFill>
            </a:endParaRPr>
          </a:p>
        </p:txBody>
      </p:sp>
      <p:sp>
        <p:nvSpPr>
          <p:cNvPr id="26" name="文本框 25">
            <a:extLst>
              <a:ext uri="{FF2B5EF4-FFF2-40B4-BE49-F238E27FC236}">
                <a16:creationId xmlns:a16="http://schemas.microsoft.com/office/drawing/2014/main" id="{A61064AC-E853-7301-EB95-542CB10A0890}"/>
              </a:ext>
            </a:extLst>
          </p:cNvPr>
          <p:cNvSpPr txBox="1"/>
          <p:nvPr/>
        </p:nvSpPr>
        <p:spPr>
          <a:xfrm>
            <a:off x="3245782" y="5871658"/>
            <a:ext cx="479618" cy="369332"/>
          </a:xfrm>
          <a:prstGeom prst="rect">
            <a:avLst/>
          </a:prstGeom>
          <a:noFill/>
        </p:spPr>
        <p:txBody>
          <a:bodyPr wrap="square" rtlCol="0">
            <a:spAutoFit/>
          </a:bodyPr>
          <a:lstStyle/>
          <a:p>
            <a:r>
              <a:rPr kumimoji="1" lang="en-US" altLang="zh-CN" dirty="0"/>
              <a:t>87</a:t>
            </a:r>
            <a:endParaRPr kumimoji="1" lang="zh-CN" altLang="en-US" dirty="0"/>
          </a:p>
        </p:txBody>
      </p:sp>
      <p:sp>
        <p:nvSpPr>
          <p:cNvPr id="27" name="文本框 26">
            <a:extLst>
              <a:ext uri="{FF2B5EF4-FFF2-40B4-BE49-F238E27FC236}">
                <a16:creationId xmlns:a16="http://schemas.microsoft.com/office/drawing/2014/main" id="{2F6226CD-818F-7FC4-CE12-57012CE48058}"/>
              </a:ext>
            </a:extLst>
          </p:cNvPr>
          <p:cNvSpPr txBox="1"/>
          <p:nvPr/>
        </p:nvSpPr>
        <p:spPr>
          <a:xfrm>
            <a:off x="477970" y="4897354"/>
            <a:ext cx="1510350" cy="338554"/>
          </a:xfrm>
          <a:prstGeom prst="rect">
            <a:avLst/>
          </a:prstGeom>
          <a:noFill/>
        </p:spPr>
        <p:txBody>
          <a:bodyPr wrap="none" rtlCol="0">
            <a:spAutoFit/>
          </a:bodyPr>
          <a:lstStyle/>
          <a:p>
            <a:r>
              <a:rPr kumimoji="1" lang="en-US" altLang="zh-CN" sz="1600" dirty="0"/>
              <a:t>Windows</a:t>
            </a:r>
            <a:r>
              <a:rPr kumimoji="1" lang="zh-CN" altLang="en-US" sz="1600" dirty="0"/>
              <a:t> </a:t>
            </a:r>
            <a:r>
              <a:rPr kumimoji="1" lang="en-US" altLang="zh-CN" sz="1600" dirty="0"/>
              <a:t>2.0</a:t>
            </a:r>
            <a:endParaRPr kumimoji="1" lang="zh-CN" altLang="en-US" sz="1600" dirty="0"/>
          </a:p>
        </p:txBody>
      </p:sp>
      <p:sp>
        <p:nvSpPr>
          <p:cNvPr id="30" name="椭圆 29">
            <a:extLst>
              <a:ext uri="{FF2B5EF4-FFF2-40B4-BE49-F238E27FC236}">
                <a16:creationId xmlns:a16="http://schemas.microsoft.com/office/drawing/2014/main" id="{8FCEFF0E-7892-B10D-8537-7B37CF377433}"/>
              </a:ext>
            </a:extLst>
          </p:cNvPr>
          <p:cNvSpPr>
            <a:spLocks/>
          </p:cNvSpPr>
          <p:nvPr/>
        </p:nvSpPr>
        <p:spPr>
          <a:xfrm>
            <a:off x="3387970" y="4995766"/>
            <a:ext cx="144000" cy="144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71D89772-843C-2449-358E-2315557718AD}"/>
              </a:ext>
            </a:extLst>
          </p:cNvPr>
          <p:cNvSpPr txBox="1"/>
          <p:nvPr/>
        </p:nvSpPr>
        <p:spPr>
          <a:xfrm>
            <a:off x="3079484" y="5210820"/>
            <a:ext cx="877163" cy="369332"/>
          </a:xfrm>
          <a:prstGeom prst="rect">
            <a:avLst/>
          </a:prstGeom>
          <a:noFill/>
        </p:spPr>
        <p:txBody>
          <a:bodyPr wrap="none" rtlCol="0">
            <a:spAutoFit/>
          </a:bodyPr>
          <a:lstStyle/>
          <a:p>
            <a:r>
              <a:rPr kumimoji="1" lang="zh-CN" altLang="en-US" dirty="0">
                <a:solidFill>
                  <a:srgbClr val="0070C0"/>
                </a:solidFill>
              </a:rPr>
              <a:t>多窗口</a:t>
            </a:r>
          </a:p>
        </p:txBody>
      </p:sp>
      <p:sp>
        <p:nvSpPr>
          <p:cNvPr id="36" name="文本框 35">
            <a:extLst>
              <a:ext uri="{FF2B5EF4-FFF2-40B4-BE49-F238E27FC236}">
                <a16:creationId xmlns:a16="http://schemas.microsoft.com/office/drawing/2014/main" id="{6711B470-BF99-8A7D-DB8E-3D352FB01EE6}"/>
              </a:ext>
            </a:extLst>
          </p:cNvPr>
          <p:cNvSpPr txBox="1"/>
          <p:nvPr/>
        </p:nvSpPr>
        <p:spPr>
          <a:xfrm>
            <a:off x="492798" y="4518383"/>
            <a:ext cx="1510350" cy="338554"/>
          </a:xfrm>
          <a:prstGeom prst="rect">
            <a:avLst/>
          </a:prstGeom>
          <a:noFill/>
        </p:spPr>
        <p:txBody>
          <a:bodyPr wrap="none" rtlCol="0">
            <a:spAutoFit/>
          </a:bodyPr>
          <a:lstStyle/>
          <a:p>
            <a:r>
              <a:rPr kumimoji="1" lang="en-US" altLang="zh-CN" sz="1600" dirty="0"/>
              <a:t>Windows</a:t>
            </a:r>
            <a:r>
              <a:rPr kumimoji="1" lang="zh-CN" altLang="en-US" sz="1600" dirty="0"/>
              <a:t> </a:t>
            </a:r>
            <a:r>
              <a:rPr kumimoji="1" lang="en-US" altLang="zh-CN" sz="1600" dirty="0"/>
              <a:t>3.0</a:t>
            </a:r>
            <a:endParaRPr kumimoji="1" lang="zh-CN" altLang="en-US" sz="1600" dirty="0"/>
          </a:p>
        </p:txBody>
      </p:sp>
      <p:sp>
        <p:nvSpPr>
          <p:cNvPr id="37" name="文本框 36">
            <a:extLst>
              <a:ext uri="{FF2B5EF4-FFF2-40B4-BE49-F238E27FC236}">
                <a16:creationId xmlns:a16="http://schemas.microsoft.com/office/drawing/2014/main" id="{B1322FEE-5EE8-FDF7-AA49-39882F3D2F77}"/>
              </a:ext>
            </a:extLst>
          </p:cNvPr>
          <p:cNvSpPr txBox="1"/>
          <p:nvPr/>
        </p:nvSpPr>
        <p:spPr>
          <a:xfrm>
            <a:off x="507624" y="4162699"/>
            <a:ext cx="1510350" cy="338554"/>
          </a:xfrm>
          <a:prstGeom prst="rect">
            <a:avLst/>
          </a:prstGeom>
          <a:noFill/>
        </p:spPr>
        <p:txBody>
          <a:bodyPr wrap="none" rtlCol="0">
            <a:spAutoFit/>
          </a:bodyPr>
          <a:lstStyle/>
          <a:p>
            <a:r>
              <a:rPr kumimoji="1" lang="en-US" altLang="zh-CN" sz="1600" dirty="0"/>
              <a:t>Windows</a:t>
            </a:r>
            <a:r>
              <a:rPr kumimoji="1" lang="zh-CN" altLang="en-US" sz="1600" dirty="0"/>
              <a:t> </a:t>
            </a:r>
            <a:r>
              <a:rPr kumimoji="1" lang="en-US" altLang="zh-CN" sz="1600" dirty="0"/>
              <a:t>3.1</a:t>
            </a:r>
            <a:endParaRPr kumimoji="1" lang="zh-CN" altLang="en-US" sz="1600" dirty="0"/>
          </a:p>
        </p:txBody>
      </p:sp>
      <p:sp>
        <p:nvSpPr>
          <p:cNvPr id="38" name="文本框 37">
            <a:extLst>
              <a:ext uri="{FF2B5EF4-FFF2-40B4-BE49-F238E27FC236}">
                <a16:creationId xmlns:a16="http://schemas.microsoft.com/office/drawing/2014/main" id="{5DD7F381-2DD4-0C22-8667-2DE083833DE6}"/>
              </a:ext>
            </a:extLst>
          </p:cNvPr>
          <p:cNvSpPr txBox="1"/>
          <p:nvPr/>
        </p:nvSpPr>
        <p:spPr>
          <a:xfrm>
            <a:off x="3941059" y="5868872"/>
            <a:ext cx="479618" cy="369332"/>
          </a:xfrm>
          <a:prstGeom prst="rect">
            <a:avLst/>
          </a:prstGeom>
          <a:noFill/>
        </p:spPr>
        <p:txBody>
          <a:bodyPr wrap="square" rtlCol="0">
            <a:spAutoFit/>
          </a:bodyPr>
          <a:lstStyle/>
          <a:p>
            <a:r>
              <a:rPr kumimoji="1" lang="en-US" altLang="zh-CN" dirty="0"/>
              <a:t>90</a:t>
            </a:r>
            <a:endParaRPr kumimoji="1" lang="zh-CN" altLang="en-US" dirty="0"/>
          </a:p>
        </p:txBody>
      </p:sp>
      <p:pic>
        <p:nvPicPr>
          <p:cNvPr id="40" name="图片 39">
            <a:extLst>
              <a:ext uri="{FF2B5EF4-FFF2-40B4-BE49-F238E27FC236}">
                <a16:creationId xmlns:a16="http://schemas.microsoft.com/office/drawing/2014/main" id="{464B1C16-5825-5581-198C-3DEBF59EA4F1}"/>
              </a:ext>
            </a:extLst>
          </p:cNvPr>
          <p:cNvPicPr>
            <a:picLocks noChangeAspect="1"/>
          </p:cNvPicPr>
          <p:nvPr/>
        </p:nvPicPr>
        <p:blipFill>
          <a:blip r:embed="rId3"/>
          <a:stretch>
            <a:fillRect/>
          </a:stretch>
        </p:blipFill>
        <p:spPr>
          <a:xfrm>
            <a:off x="4068048" y="4643815"/>
            <a:ext cx="165100" cy="177800"/>
          </a:xfrm>
          <a:prstGeom prst="rect">
            <a:avLst/>
          </a:prstGeom>
        </p:spPr>
      </p:pic>
      <p:sp>
        <p:nvSpPr>
          <p:cNvPr id="41" name="文本框 40">
            <a:extLst>
              <a:ext uri="{FF2B5EF4-FFF2-40B4-BE49-F238E27FC236}">
                <a16:creationId xmlns:a16="http://schemas.microsoft.com/office/drawing/2014/main" id="{A6314337-AD4E-0423-AED4-18E9E22DEF6A}"/>
              </a:ext>
            </a:extLst>
          </p:cNvPr>
          <p:cNvSpPr txBox="1"/>
          <p:nvPr/>
        </p:nvSpPr>
        <p:spPr>
          <a:xfrm>
            <a:off x="4637197" y="5853953"/>
            <a:ext cx="479618" cy="369332"/>
          </a:xfrm>
          <a:prstGeom prst="rect">
            <a:avLst/>
          </a:prstGeom>
          <a:noFill/>
        </p:spPr>
        <p:txBody>
          <a:bodyPr wrap="square" rtlCol="0">
            <a:spAutoFit/>
          </a:bodyPr>
          <a:lstStyle/>
          <a:p>
            <a:r>
              <a:rPr kumimoji="1" lang="en-US" altLang="zh-CN" dirty="0"/>
              <a:t>92</a:t>
            </a:r>
            <a:endParaRPr kumimoji="1" lang="zh-CN" altLang="en-US" dirty="0"/>
          </a:p>
        </p:txBody>
      </p:sp>
      <p:pic>
        <p:nvPicPr>
          <p:cNvPr id="42" name="图片 41">
            <a:extLst>
              <a:ext uri="{FF2B5EF4-FFF2-40B4-BE49-F238E27FC236}">
                <a16:creationId xmlns:a16="http://schemas.microsoft.com/office/drawing/2014/main" id="{CE1BB82A-CF88-27F6-4A2E-2616785B20B6}"/>
              </a:ext>
            </a:extLst>
          </p:cNvPr>
          <p:cNvPicPr>
            <a:picLocks noChangeAspect="1"/>
          </p:cNvPicPr>
          <p:nvPr/>
        </p:nvPicPr>
        <p:blipFill>
          <a:blip r:embed="rId3"/>
          <a:stretch>
            <a:fillRect/>
          </a:stretch>
        </p:blipFill>
        <p:spPr>
          <a:xfrm>
            <a:off x="4728785" y="4273792"/>
            <a:ext cx="165100" cy="177800"/>
          </a:xfrm>
          <a:prstGeom prst="rect">
            <a:avLst/>
          </a:prstGeom>
        </p:spPr>
      </p:pic>
      <p:sp>
        <p:nvSpPr>
          <p:cNvPr id="43" name="文本框 42">
            <a:extLst>
              <a:ext uri="{FF2B5EF4-FFF2-40B4-BE49-F238E27FC236}">
                <a16:creationId xmlns:a16="http://schemas.microsoft.com/office/drawing/2014/main" id="{62132BAC-CE9D-809E-87E4-88361B05F180}"/>
              </a:ext>
            </a:extLst>
          </p:cNvPr>
          <p:cNvSpPr txBox="1"/>
          <p:nvPr/>
        </p:nvSpPr>
        <p:spPr>
          <a:xfrm>
            <a:off x="5332474" y="5849230"/>
            <a:ext cx="479618" cy="369332"/>
          </a:xfrm>
          <a:prstGeom prst="rect">
            <a:avLst/>
          </a:prstGeom>
          <a:noFill/>
        </p:spPr>
        <p:txBody>
          <a:bodyPr wrap="square" rtlCol="0">
            <a:spAutoFit/>
          </a:bodyPr>
          <a:lstStyle/>
          <a:p>
            <a:r>
              <a:rPr kumimoji="1" lang="en-US" altLang="zh-CN" dirty="0"/>
              <a:t>95</a:t>
            </a:r>
            <a:endParaRPr kumimoji="1" lang="zh-CN" altLang="en-US" dirty="0"/>
          </a:p>
        </p:txBody>
      </p:sp>
      <p:pic>
        <p:nvPicPr>
          <p:cNvPr id="44" name="图片 43">
            <a:extLst>
              <a:ext uri="{FF2B5EF4-FFF2-40B4-BE49-F238E27FC236}">
                <a16:creationId xmlns:a16="http://schemas.microsoft.com/office/drawing/2014/main" id="{517798F3-D268-79E5-BF77-BBD8D195B0EF}"/>
              </a:ext>
            </a:extLst>
          </p:cNvPr>
          <p:cNvPicPr>
            <a:picLocks noChangeAspect="1"/>
          </p:cNvPicPr>
          <p:nvPr/>
        </p:nvPicPr>
        <p:blipFill>
          <a:blip r:embed="rId3"/>
          <a:stretch>
            <a:fillRect/>
          </a:stretch>
        </p:blipFill>
        <p:spPr>
          <a:xfrm>
            <a:off x="5460114" y="3927667"/>
            <a:ext cx="165100" cy="177800"/>
          </a:xfrm>
          <a:prstGeom prst="rect">
            <a:avLst/>
          </a:prstGeom>
        </p:spPr>
      </p:pic>
      <p:sp>
        <p:nvSpPr>
          <p:cNvPr id="45" name="文本框 44">
            <a:extLst>
              <a:ext uri="{FF2B5EF4-FFF2-40B4-BE49-F238E27FC236}">
                <a16:creationId xmlns:a16="http://schemas.microsoft.com/office/drawing/2014/main" id="{256693FB-716F-46A4-CD16-78F45DA166E8}"/>
              </a:ext>
            </a:extLst>
          </p:cNvPr>
          <p:cNvSpPr txBox="1"/>
          <p:nvPr/>
        </p:nvSpPr>
        <p:spPr>
          <a:xfrm>
            <a:off x="6006390" y="5849230"/>
            <a:ext cx="479618" cy="369332"/>
          </a:xfrm>
          <a:prstGeom prst="rect">
            <a:avLst/>
          </a:prstGeom>
          <a:noFill/>
        </p:spPr>
        <p:txBody>
          <a:bodyPr wrap="square" rtlCol="0">
            <a:spAutoFit/>
          </a:bodyPr>
          <a:lstStyle/>
          <a:p>
            <a:r>
              <a:rPr kumimoji="1" lang="en-US" altLang="zh-CN" dirty="0"/>
              <a:t>98</a:t>
            </a:r>
            <a:endParaRPr kumimoji="1" lang="zh-CN" altLang="en-US" dirty="0"/>
          </a:p>
        </p:txBody>
      </p:sp>
      <p:pic>
        <p:nvPicPr>
          <p:cNvPr id="46" name="图片 45">
            <a:extLst>
              <a:ext uri="{FF2B5EF4-FFF2-40B4-BE49-F238E27FC236}">
                <a16:creationId xmlns:a16="http://schemas.microsoft.com/office/drawing/2014/main" id="{CF0E9064-8264-7F80-081C-5172D4E07A56}"/>
              </a:ext>
            </a:extLst>
          </p:cNvPr>
          <p:cNvPicPr>
            <a:picLocks noChangeAspect="1"/>
          </p:cNvPicPr>
          <p:nvPr/>
        </p:nvPicPr>
        <p:blipFill>
          <a:blip r:embed="rId3"/>
          <a:stretch>
            <a:fillRect/>
          </a:stretch>
        </p:blipFill>
        <p:spPr>
          <a:xfrm>
            <a:off x="6163649" y="3523039"/>
            <a:ext cx="165100" cy="177800"/>
          </a:xfrm>
          <a:prstGeom prst="rect">
            <a:avLst/>
          </a:prstGeom>
        </p:spPr>
      </p:pic>
      <p:sp>
        <p:nvSpPr>
          <p:cNvPr id="47" name="文本框 46">
            <a:extLst>
              <a:ext uri="{FF2B5EF4-FFF2-40B4-BE49-F238E27FC236}">
                <a16:creationId xmlns:a16="http://schemas.microsoft.com/office/drawing/2014/main" id="{B9CB03A3-37AB-8CF6-84BF-DCAFEBC87B00}"/>
              </a:ext>
            </a:extLst>
          </p:cNvPr>
          <p:cNvSpPr txBox="1"/>
          <p:nvPr/>
        </p:nvSpPr>
        <p:spPr>
          <a:xfrm>
            <a:off x="6705885" y="5849230"/>
            <a:ext cx="479618" cy="369332"/>
          </a:xfrm>
          <a:prstGeom prst="rect">
            <a:avLst/>
          </a:prstGeom>
          <a:noFill/>
        </p:spPr>
        <p:txBody>
          <a:bodyPr wrap="square" rtlCol="0">
            <a:spAutoFit/>
          </a:bodyPr>
          <a:lstStyle/>
          <a:p>
            <a:r>
              <a:rPr kumimoji="1" lang="en-US" altLang="zh-CN" dirty="0"/>
              <a:t>00</a:t>
            </a:r>
            <a:endParaRPr kumimoji="1" lang="zh-CN" altLang="en-US" dirty="0"/>
          </a:p>
        </p:txBody>
      </p:sp>
      <p:pic>
        <p:nvPicPr>
          <p:cNvPr id="48" name="图片 47">
            <a:extLst>
              <a:ext uri="{FF2B5EF4-FFF2-40B4-BE49-F238E27FC236}">
                <a16:creationId xmlns:a16="http://schemas.microsoft.com/office/drawing/2014/main" id="{B9215BFE-DCD4-1F05-8332-E061D73EAB3E}"/>
              </a:ext>
            </a:extLst>
          </p:cNvPr>
          <p:cNvPicPr>
            <a:picLocks noChangeAspect="1"/>
          </p:cNvPicPr>
          <p:nvPr/>
        </p:nvPicPr>
        <p:blipFill>
          <a:blip r:embed="rId3"/>
          <a:stretch>
            <a:fillRect/>
          </a:stretch>
        </p:blipFill>
        <p:spPr>
          <a:xfrm>
            <a:off x="6863144" y="3162656"/>
            <a:ext cx="165100" cy="177800"/>
          </a:xfrm>
          <a:prstGeom prst="rect">
            <a:avLst/>
          </a:prstGeom>
        </p:spPr>
      </p:pic>
      <p:sp>
        <p:nvSpPr>
          <p:cNvPr id="49" name="文本框 44">
            <a:extLst>
              <a:ext uri="{FF2B5EF4-FFF2-40B4-BE49-F238E27FC236}">
                <a16:creationId xmlns:a16="http://schemas.microsoft.com/office/drawing/2014/main" id="{256693FB-716F-46A4-CD16-78F45DA166E8}"/>
              </a:ext>
            </a:extLst>
          </p:cNvPr>
          <p:cNvSpPr txBox="1"/>
          <p:nvPr/>
        </p:nvSpPr>
        <p:spPr>
          <a:xfrm>
            <a:off x="7322830" y="5849230"/>
            <a:ext cx="4796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01</a:t>
            </a:r>
            <a:endParaRPr kumimoji="1" lang="zh-CN" altLang="en-US" dirty="0"/>
          </a:p>
        </p:txBody>
      </p:sp>
      <p:pic>
        <p:nvPicPr>
          <p:cNvPr id="50" name="图片 49">
            <a:extLst>
              <a:ext uri="{FF2B5EF4-FFF2-40B4-BE49-F238E27FC236}">
                <a16:creationId xmlns:a16="http://schemas.microsoft.com/office/drawing/2014/main" id="{CF0E9064-8264-7F80-081C-5172D4E07A56}"/>
              </a:ext>
            </a:extLst>
          </p:cNvPr>
          <p:cNvPicPr>
            <a:picLocks noChangeAspect="1"/>
          </p:cNvPicPr>
          <p:nvPr/>
        </p:nvPicPr>
        <p:blipFill>
          <a:blip r:embed="rId3"/>
          <a:stretch>
            <a:fillRect/>
          </a:stretch>
        </p:blipFill>
        <p:spPr>
          <a:xfrm>
            <a:off x="7480089" y="2847690"/>
            <a:ext cx="165100" cy="177800"/>
          </a:xfrm>
          <a:prstGeom prst="rect">
            <a:avLst/>
          </a:prstGeom>
        </p:spPr>
      </p:pic>
      <p:sp>
        <p:nvSpPr>
          <p:cNvPr id="51" name="文本框 44">
            <a:extLst>
              <a:ext uri="{FF2B5EF4-FFF2-40B4-BE49-F238E27FC236}">
                <a16:creationId xmlns:a16="http://schemas.microsoft.com/office/drawing/2014/main" id="{256693FB-716F-46A4-CD16-78F45DA166E8}"/>
              </a:ext>
            </a:extLst>
          </p:cNvPr>
          <p:cNvSpPr txBox="1"/>
          <p:nvPr/>
        </p:nvSpPr>
        <p:spPr>
          <a:xfrm>
            <a:off x="7942529" y="5836143"/>
            <a:ext cx="4796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06</a:t>
            </a:r>
            <a:endParaRPr kumimoji="1" lang="zh-CN" altLang="en-US" dirty="0"/>
          </a:p>
        </p:txBody>
      </p:sp>
      <p:pic>
        <p:nvPicPr>
          <p:cNvPr id="52" name="图片 51">
            <a:extLst>
              <a:ext uri="{FF2B5EF4-FFF2-40B4-BE49-F238E27FC236}">
                <a16:creationId xmlns:a16="http://schemas.microsoft.com/office/drawing/2014/main" id="{CF0E9064-8264-7F80-081C-5172D4E07A56}"/>
              </a:ext>
            </a:extLst>
          </p:cNvPr>
          <p:cNvPicPr>
            <a:picLocks noChangeAspect="1"/>
          </p:cNvPicPr>
          <p:nvPr/>
        </p:nvPicPr>
        <p:blipFill>
          <a:blip r:embed="rId3"/>
          <a:stretch>
            <a:fillRect/>
          </a:stretch>
        </p:blipFill>
        <p:spPr>
          <a:xfrm>
            <a:off x="8070850" y="2515645"/>
            <a:ext cx="165100" cy="177800"/>
          </a:xfrm>
          <a:prstGeom prst="rect">
            <a:avLst/>
          </a:prstGeom>
        </p:spPr>
      </p:pic>
      <p:sp>
        <p:nvSpPr>
          <p:cNvPr id="53" name="文本框 44">
            <a:extLst>
              <a:ext uri="{FF2B5EF4-FFF2-40B4-BE49-F238E27FC236}">
                <a16:creationId xmlns:a16="http://schemas.microsoft.com/office/drawing/2014/main" id="{6630A92C-07B0-C74F-793C-5ED667058F44}"/>
              </a:ext>
            </a:extLst>
          </p:cNvPr>
          <p:cNvSpPr txBox="1"/>
          <p:nvPr/>
        </p:nvSpPr>
        <p:spPr>
          <a:xfrm>
            <a:off x="8608820" y="5836143"/>
            <a:ext cx="4796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09</a:t>
            </a:r>
            <a:endParaRPr kumimoji="1" lang="zh-CN" altLang="en-US" dirty="0"/>
          </a:p>
        </p:txBody>
      </p:sp>
      <p:pic>
        <p:nvPicPr>
          <p:cNvPr id="54" name="图片 53">
            <a:extLst>
              <a:ext uri="{FF2B5EF4-FFF2-40B4-BE49-F238E27FC236}">
                <a16:creationId xmlns:a16="http://schemas.microsoft.com/office/drawing/2014/main" id="{2EAB166F-223C-4382-72F8-A7DAD00ABAA9}"/>
              </a:ext>
            </a:extLst>
          </p:cNvPr>
          <p:cNvPicPr>
            <a:picLocks noChangeAspect="1"/>
          </p:cNvPicPr>
          <p:nvPr/>
        </p:nvPicPr>
        <p:blipFill>
          <a:blip r:embed="rId3"/>
          <a:stretch>
            <a:fillRect/>
          </a:stretch>
        </p:blipFill>
        <p:spPr>
          <a:xfrm>
            <a:off x="8683529" y="2250814"/>
            <a:ext cx="165100" cy="177800"/>
          </a:xfrm>
          <a:prstGeom prst="rect">
            <a:avLst/>
          </a:prstGeom>
        </p:spPr>
      </p:pic>
      <p:sp>
        <p:nvSpPr>
          <p:cNvPr id="55" name="文本框 44">
            <a:extLst>
              <a:ext uri="{FF2B5EF4-FFF2-40B4-BE49-F238E27FC236}">
                <a16:creationId xmlns:a16="http://schemas.microsoft.com/office/drawing/2014/main" id="{256693FB-716F-46A4-CD16-78F45DA166E8}"/>
              </a:ext>
            </a:extLst>
          </p:cNvPr>
          <p:cNvSpPr txBox="1"/>
          <p:nvPr/>
        </p:nvSpPr>
        <p:spPr>
          <a:xfrm>
            <a:off x="9243917" y="5847997"/>
            <a:ext cx="4796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12</a:t>
            </a:r>
            <a:endParaRPr kumimoji="1" lang="zh-CN" altLang="en-US" dirty="0"/>
          </a:p>
        </p:txBody>
      </p:sp>
      <p:pic>
        <p:nvPicPr>
          <p:cNvPr id="56" name="图片 55">
            <a:extLst>
              <a:ext uri="{FF2B5EF4-FFF2-40B4-BE49-F238E27FC236}">
                <a16:creationId xmlns:a16="http://schemas.microsoft.com/office/drawing/2014/main" id="{CF0E9064-8264-7F80-081C-5172D4E07A56}"/>
              </a:ext>
            </a:extLst>
          </p:cNvPr>
          <p:cNvPicPr>
            <a:picLocks noChangeAspect="1"/>
          </p:cNvPicPr>
          <p:nvPr/>
        </p:nvPicPr>
        <p:blipFill>
          <a:blip r:embed="rId3"/>
          <a:stretch>
            <a:fillRect/>
          </a:stretch>
        </p:blipFill>
        <p:spPr>
          <a:xfrm>
            <a:off x="9401176" y="1883642"/>
            <a:ext cx="165100" cy="177800"/>
          </a:xfrm>
          <a:prstGeom prst="rect">
            <a:avLst/>
          </a:prstGeom>
        </p:spPr>
      </p:pic>
      <p:sp>
        <p:nvSpPr>
          <p:cNvPr id="57" name="文本框 44">
            <a:extLst>
              <a:ext uri="{FF2B5EF4-FFF2-40B4-BE49-F238E27FC236}">
                <a16:creationId xmlns:a16="http://schemas.microsoft.com/office/drawing/2014/main" id="{256693FB-716F-46A4-CD16-78F45DA166E8}"/>
              </a:ext>
            </a:extLst>
          </p:cNvPr>
          <p:cNvSpPr txBox="1"/>
          <p:nvPr/>
        </p:nvSpPr>
        <p:spPr>
          <a:xfrm>
            <a:off x="9910208" y="5847997"/>
            <a:ext cx="4796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15</a:t>
            </a:r>
            <a:endParaRPr kumimoji="1" lang="zh-CN" altLang="en-US" dirty="0"/>
          </a:p>
        </p:txBody>
      </p:sp>
      <p:pic>
        <p:nvPicPr>
          <p:cNvPr id="58" name="图片 57">
            <a:extLst>
              <a:ext uri="{FF2B5EF4-FFF2-40B4-BE49-F238E27FC236}">
                <a16:creationId xmlns:a16="http://schemas.microsoft.com/office/drawing/2014/main" id="{CF0E9064-8264-7F80-081C-5172D4E07A56}"/>
              </a:ext>
            </a:extLst>
          </p:cNvPr>
          <p:cNvPicPr>
            <a:picLocks noChangeAspect="1"/>
          </p:cNvPicPr>
          <p:nvPr/>
        </p:nvPicPr>
        <p:blipFill>
          <a:blip r:embed="rId3"/>
          <a:stretch>
            <a:fillRect/>
          </a:stretch>
        </p:blipFill>
        <p:spPr>
          <a:xfrm>
            <a:off x="10067467" y="1548307"/>
            <a:ext cx="165100" cy="177800"/>
          </a:xfrm>
          <a:prstGeom prst="rect">
            <a:avLst/>
          </a:prstGeom>
        </p:spPr>
      </p:pic>
      <p:sp>
        <p:nvSpPr>
          <p:cNvPr id="59" name="文本框 44">
            <a:extLst>
              <a:ext uri="{FF2B5EF4-FFF2-40B4-BE49-F238E27FC236}">
                <a16:creationId xmlns:a16="http://schemas.microsoft.com/office/drawing/2014/main" id="{256693FB-716F-46A4-CD16-78F45DA166E8}"/>
              </a:ext>
            </a:extLst>
          </p:cNvPr>
          <p:cNvSpPr txBox="1"/>
          <p:nvPr/>
        </p:nvSpPr>
        <p:spPr>
          <a:xfrm>
            <a:off x="10580585" y="5836143"/>
            <a:ext cx="4796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21</a:t>
            </a:r>
            <a:endParaRPr kumimoji="1" lang="zh-CN" altLang="en-US" dirty="0"/>
          </a:p>
        </p:txBody>
      </p:sp>
      <p:pic>
        <p:nvPicPr>
          <p:cNvPr id="60" name="图片 59">
            <a:extLst>
              <a:ext uri="{FF2B5EF4-FFF2-40B4-BE49-F238E27FC236}">
                <a16:creationId xmlns:a16="http://schemas.microsoft.com/office/drawing/2014/main" id="{CF0E9064-8264-7F80-081C-5172D4E07A56}"/>
              </a:ext>
            </a:extLst>
          </p:cNvPr>
          <p:cNvPicPr>
            <a:picLocks noChangeAspect="1"/>
          </p:cNvPicPr>
          <p:nvPr/>
        </p:nvPicPr>
        <p:blipFill>
          <a:blip r:embed="rId3"/>
          <a:stretch>
            <a:fillRect/>
          </a:stretch>
        </p:blipFill>
        <p:spPr>
          <a:xfrm>
            <a:off x="10737844" y="1205668"/>
            <a:ext cx="165100" cy="177800"/>
          </a:xfrm>
          <a:prstGeom prst="rect">
            <a:avLst/>
          </a:prstGeom>
        </p:spPr>
      </p:pic>
      <p:sp>
        <p:nvSpPr>
          <p:cNvPr id="65" name="文本框 64">
            <a:extLst>
              <a:ext uri="{FF2B5EF4-FFF2-40B4-BE49-F238E27FC236}">
                <a16:creationId xmlns:a16="http://schemas.microsoft.com/office/drawing/2014/main" id="{C33457F6-983D-AC17-77D9-6FBC526B33EE}"/>
              </a:ext>
            </a:extLst>
          </p:cNvPr>
          <p:cNvSpPr txBox="1"/>
          <p:nvPr/>
        </p:nvSpPr>
        <p:spPr>
          <a:xfrm>
            <a:off x="2819482" y="4355831"/>
            <a:ext cx="1338828" cy="369332"/>
          </a:xfrm>
          <a:prstGeom prst="rect">
            <a:avLst/>
          </a:prstGeom>
          <a:noFill/>
        </p:spPr>
        <p:txBody>
          <a:bodyPr wrap="none" rtlCol="0">
            <a:spAutoFit/>
          </a:bodyPr>
          <a:lstStyle/>
          <a:p>
            <a:r>
              <a:rPr kumimoji="1" lang="zh-CN" altLang="en-US" dirty="0">
                <a:solidFill>
                  <a:srgbClr val="0070C0"/>
                </a:solidFill>
              </a:rPr>
              <a:t>程序管理器</a:t>
            </a:r>
          </a:p>
        </p:txBody>
      </p:sp>
      <p:sp>
        <p:nvSpPr>
          <p:cNvPr id="66" name="文本框 30">
            <a:extLst>
              <a:ext uri="{FF2B5EF4-FFF2-40B4-BE49-F238E27FC236}">
                <a16:creationId xmlns:a16="http://schemas.microsoft.com/office/drawing/2014/main" id="{71D89772-843C-2449-358E-2315557718AD}"/>
              </a:ext>
            </a:extLst>
          </p:cNvPr>
          <p:cNvSpPr txBox="1"/>
          <p:nvPr/>
        </p:nvSpPr>
        <p:spPr>
          <a:xfrm>
            <a:off x="4509094" y="4487605"/>
            <a:ext cx="120898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solidFill>
                  <a:srgbClr val="0070C0"/>
                </a:solidFill>
              </a:rPr>
              <a:t>TrueType</a:t>
            </a:r>
            <a:endParaRPr kumimoji="1" lang="zh-CN" altLang="en-US" dirty="0">
              <a:solidFill>
                <a:srgbClr val="0070C0"/>
              </a:solidFill>
            </a:endParaRPr>
          </a:p>
        </p:txBody>
      </p:sp>
      <p:sp>
        <p:nvSpPr>
          <p:cNvPr id="67" name="文本框 30">
            <a:extLst>
              <a:ext uri="{FF2B5EF4-FFF2-40B4-BE49-F238E27FC236}">
                <a16:creationId xmlns:a16="http://schemas.microsoft.com/office/drawing/2014/main" id="{71D89772-843C-2449-358E-2315557718AD}"/>
              </a:ext>
            </a:extLst>
          </p:cNvPr>
          <p:cNvSpPr txBox="1"/>
          <p:nvPr/>
        </p:nvSpPr>
        <p:spPr>
          <a:xfrm>
            <a:off x="3457649" y="3723148"/>
            <a:ext cx="203132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solidFill>
                  <a:srgbClr val="0070C0"/>
                </a:solidFill>
              </a:rPr>
              <a:t>任务栏和开始菜单</a:t>
            </a:r>
          </a:p>
        </p:txBody>
      </p:sp>
      <p:sp>
        <p:nvSpPr>
          <p:cNvPr id="68" name="文本框 30">
            <a:extLst>
              <a:ext uri="{FF2B5EF4-FFF2-40B4-BE49-F238E27FC236}">
                <a16:creationId xmlns:a16="http://schemas.microsoft.com/office/drawing/2014/main" id="{71D89772-843C-2449-358E-2315557718AD}"/>
              </a:ext>
            </a:extLst>
          </p:cNvPr>
          <p:cNvSpPr txBox="1"/>
          <p:nvPr/>
        </p:nvSpPr>
        <p:spPr>
          <a:xfrm>
            <a:off x="6906905" y="1689413"/>
            <a:ext cx="249299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solidFill>
                  <a:srgbClr val="0070C0"/>
                </a:solidFill>
              </a:rPr>
              <a:t>全屏开始、触屏和平板</a:t>
            </a:r>
          </a:p>
        </p:txBody>
      </p:sp>
      <p:sp>
        <p:nvSpPr>
          <p:cNvPr id="69" name="文本框 30">
            <a:extLst>
              <a:ext uri="{FF2B5EF4-FFF2-40B4-BE49-F238E27FC236}">
                <a16:creationId xmlns:a16="http://schemas.microsoft.com/office/drawing/2014/main" id="{71D89772-843C-2449-358E-2315557718AD}"/>
              </a:ext>
            </a:extLst>
          </p:cNvPr>
          <p:cNvSpPr txBox="1"/>
          <p:nvPr/>
        </p:nvSpPr>
        <p:spPr>
          <a:xfrm>
            <a:off x="5097471" y="2987147"/>
            <a:ext cx="180049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solidFill>
                  <a:srgbClr val="0070C0"/>
                </a:solidFill>
              </a:rPr>
              <a:t>家庭和个人用户</a:t>
            </a:r>
          </a:p>
        </p:txBody>
      </p:sp>
      <p:sp>
        <p:nvSpPr>
          <p:cNvPr id="70" name="文本框 30">
            <a:extLst>
              <a:ext uri="{FF2B5EF4-FFF2-40B4-BE49-F238E27FC236}">
                <a16:creationId xmlns:a16="http://schemas.microsoft.com/office/drawing/2014/main" id="{71D89772-843C-2449-358E-2315557718AD}"/>
              </a:ext>
            </a:extLst>
          </p:cNvPr>
          <p:cNvSpPr txBox="1"/>
          <p:nvPr/>
        </p:nvSpPr>
        <p:spPr>
          <a:xfrm>
            <a:off x="7193687" y="3067647"/>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solidFill>
                  <a:srgbClr val="0070C0"/>
                </a:solidFill>
              </a:rPr>
              <a:t>家庭和商业</a:t>
            </a:r>
          </a:p>
        </p:txBody>
      </p:sp>
      <p:sp>
        <p:nvSpPr>
          <p:cNvPr id="71" name="文本框 30">
            <a:extLst>
              <a:ext uri="{FF2B5EF4-FFF2-40B4-BE49-F238E27FC236}">
                <a16:creationId xmlns:a16="http://schemas.microsoft.com/office/drawing/2014/main" id="{71D89772-843C-2449-358E-2315557718AD}"/>
              </a:ext>
            </a:extLst>
          </p:cNvPr>
          <p:cNvSpPr txBox="1"/>
          <p:nvPr/>
        </p:nvSpPr>
        <p:spPr>
          <a:xfrm>
            <a:off x="6373590" y="2330100"/>
            <a:ext cx="164019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solidFill>
                  <a:srgbClr val="0070C0"/>
                </a:solidFill>
              </a:rPr>
              <a:t>Aero</a:t>
            </a:r>
            <a:r>
              <a:rPr kumimoji="1" lang="zh-CN" altLang="en-US" dirty="0">
                <a:solidFill>
                  <a:srgbClr val="0070C0"/>
                </a:solidFill>
              </a:rPr>
              <a:t>用户界面</a:t>
            </a:r>
          </a:p>
        </p:txBody>
      </p:sp>
      <p:sp>
        <p:nvSpPr>
          <p:cNvPr id="72" name="文本框 30">
            <a:extLst>
              <a:ext uri="{FF2B5EF4-FFF2-40B4-BE49-F238E27FC236}">
                <a16:creationId xmlns:a16="http://schemas.microsoft.com/office/drawing/2014/main" id="{71D89772-843C-2449-358E-2315557718AD}"/>
              </a:ext>
            </a:extLst>
          </p:cNvPr>
          <p:cNvSpPr txBox="1"/>
          <p:nvPr/>
        </p:nvSpPr>
        <p:spPr>
          <a:xfrm>
            <a:off x="8410047" y="2458594"/>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solidFill>
                  <a:srgbClr val="0070C0"/>
                </a:solidFill>
              </a:rPr>
              <a:t>任务栏预览</a:t>
            </a:r>
          </a:p>
        </p:txBody>
      </p:sp>
      <p:sp>
        <p:nvSpPr>
          <p:cNvPr id="73" name="文本框 30">
            <a:extLst>
              <a:ext uri="{FF2B5EF4-FFF2-40B4-BE49-F238E27FC236}">
                <a16:creationId xmlns:a16="http://schemas.microsoft.com/office/drawing/2014/main" id="{71D89772-843C-2449-358E-2315557718AD}"/>
              </a:ext>
            </a:extLst>
          </p:cNvPr>
          <p:cNvSpPr txBox="1"/>
          <p:nvPr/>
        </p:nvSpPr>
        <p:spPr>
          <a:xfrm>
            <a:off x="5988398" y="3682733"/>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solidFill>
                  <a:srgbClr val="0070C0"/>
                </a:solidFill>
              </a:rPr>
              <a:t>多窗口</a:t>
            </a:r>
          </a:p>
        </p:txBody>
      </p:sp>
      <p:sp>
        <p:nvSpPr>
          <p:cNvPr id="74" name="文本框 30">
            <a:extLst>
              <a:ext uri="{FF2B5EF4-FFF2-40B4-BE49-F238E27FC236}">
                <a16:creationId xmlns:a16="http://schemas.microsoft.com/office/drawing/2014/main" id="{71D89772-843C-2449-358E-2315557718AD}"/>
              </a:ext>
            </a:extLst>
          </p:cNvPr>
          <p:cNvSpPr txBox="1"/>
          <p:nvPr/>
        </p:nvSpPr>
        <p:spPr>
          <a:xfrm>
            <a:off x="9910208" y="1817318"/>
            <a:ext cx="1899879"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solidFill>
                  <a:srgbClr val="0070C0"/>
                </a:solidFill>
              </a:rPr>
              <a:t>开始菜单回归，</a:t>
            </a:r>
            <a:endParaRPr kumimoji="1" lang="en-US" altLang="zh-CN" dirty="0">
              <a:solidFill>
                <a:srgbClr val="0070C0"/>
              </a:solidFill>
            </a:endParaRPr>
          </a:p>
          <a:p>
            <a:r>
              <a:rPr kumimoji="1" lang="en-US" altLang="zh-CN" dirty="0">
                <a:solidFill>
                  <a:srgbClr val="0070C0"/>
                </a:solidFill>
              </a:rPr>
              <a:t>Cortana</a:t>
            </a:r>
            <a:r>
              <a:rPr kumimoji="1" lang="zh-CN" altLang="en-US" dirty="0">
                <a:solidFill>
                  <a:srgbClr val="0070C0"/>
                </a:solidFill>
              </a:rPr>
              <a:t>，</a:t>
            </a:r>
            <a:r>
              <a:rPr kumimoji="1" lang="en-US" altLang="zh-CN" dirty="0">
                <a:solidFill>
                  <a:srgbClr val="0070C0"/>
                </a:solidFill>
              </a:rPr>
              <a:t>Edge</a:t>
            </a:r>
            <a:endParaRPr kumimoji="1" lang="zh-CN" altLang="en-US" dirty="0">
              <a:solidFill>
                <a:srgbClr val="0070C0"/>
              </a:solidFill>
            </a:endParaRPr>
          </a:p>
        </p:txBody>
      </p:sp>
      <p:sp>
        <p:nvSpPr>
          <p:cNvPr id="75" name="文本框 30">
            <a:extLst>
              <a:ext uri="{FF2B5EF4-FFF2-40B4-BE49-F238E27FC236}">
                <a16:creationId xmlns:a16="http://schemas.microsoft.com/office/drawing/2014/main" id="{71D89772-843C-2449-358E-2315557718AD}"/>
              </a:ext>
            </a:extLst>
          </p:cNvPr>
          <p:cNvSpPr txBox="1"/>
          <p:nvPr/>
        </p:nvSpPr>
        <p:spPr>
          <a:xfrm>
            <a:off x="9168183" y="982884"/>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solidFill>
                  <a:srgbClr val="0070C0"/>
                </a:solidFill>
              </a:rPr>
              <a:t>新的用户界面</a:t>
            </a:r>
          </a:p>
        </p:txBody>
      </p:sp>
      <p:sp>
        <p:nvSpPr>
          <p:cNvPr id="76" name="文本框 75">
            <a:extLst>
              <a:ext uri="{FF2B5EF4-FFF2-40B4-BE49-F238E27FC236}">
                <a16:creationId xmlns:a16="http://schemas.microsoft.com/office/drawing/2014/main" id="{E13E2A56-021B-B8E5-093E-A68889281325}"/>
              </a:ext>
            </a:extLst>
          </p:cNvPr>
          <p:cNvSpPr txBox="1"/>
          <p:nvPr/>
        </p:nvSpPr>
        <p:spPr>
          <a:xfrm>
            <a:off x="523301" y="3834519"/>
            <a:ext cx="1435008" cy="338554"/>
          </a:xfrm>
          <a:prstGeom prst="rect">
            <a:avLst/>
          </a:prstGeom>
          <a:noFill/>
        </p:spPr>
        <p:txBody>
          <a:bodyPr wrap="none" rtlCol="0">
            <a:spAutoFit/>
          </a:bodyPr>
          <a:lstStyle/>
          <a:p>
            <a:r>
              <a:rPr kumimoji="1" lang="en-US" altLang="zh-CN" sz="1600" dirty="0"/>
              <a:t>Windows</a:t>
            </a:r>
            <a:r>
              <a:rPr kumimoji="1" lang="zh-CN" altLang="en-US" sz="1600" dirty="0"/>
              <a:t> </a:t>
            </a:r>
            <a:r>
              <a:rPr kumimoji="1" lang="en-US" altLang="zh-CN" sz="1600" dirty="0"/>
              <a:t>95</a:t>
            </a:r>
            <a:endParaRPr kumimoji="1" lang="zh-CN" altLang="en-US" sz="1600" dirty="0"/>
          </a:p>
        </p:txBody>
      </p:sp>
      <p:sp>
        <p:nvSpPr>
          <p:cNvPr id="77" name="文本框 76">
            <a:extLst>
              <a:ext uri="{FF2B5EF4-FFF2-40B4-BE49-F238E27FC236}">
                <a16:creationId xmlns:a16="http://schemas.microsoft.com/office/drawing/2014/main" id="{03F75057-06A9-E9D8-5570-64E9FE340ABA}"/>
              </a:ext>
            </a:extLst>
          </p:cNvPr>
          <p:cNvSpPr txBox="1"/>
          <p:nvPr/>
        </p:nvSpPr>
        <p:spPr>
          <a:xfrm>
            <a:off x="537637" y="3464520"/>
            <a:ext cx="1435008" cy="338554"/>
          </a:xfrm>
          <a:prstGeom prst="rect">
            <a:avLst/>
          </a:prstGeom>
          <a:noFill/>
        </p:spPr>
        <p:txBody>
          <a:bodyPr wrap="none" rtlCol="0">
            <a:spAutoFit/>
          </a:bodyPr>
          <a:lstStyle/>
          <a:p>
            <a:r>
              <a:rPr kumimoji="1" lang="en-US" altLang="zh-CN" sz="1600" dirty="0"/>
              <a:t>Windows</a:t>
            </a:r>
            <a:r>
              <a:rPr kumimoji="1" lang="zh-CN" altLang="en-US" sz="1600" dirty="0"/>
              <a:t> </a:t>
            </a:r>
            <a:r>
              <a:rPr kumimoji="1" lang="en-US" altLang="zh-CN" sz="1600" dirty="0"/>
              <a:t>98</a:t>
            </a:r>
            <a:endParaRPr kumimoji="1" lang="zh-CN" altLang="en-US" sz="1600" dirty="0"/>
          </a:p>
        </p:txBody>
      </p:sp>
      <p:sp>
        <p:nvSpPr>
          <p:cNvPr id="78" name="文本框 77">
            <a:extLst>
              <a:ext uri="{FF2B5EF4-FFF2-40B4-BE49-F238E27FC236}">
                <a16:creationId xmlns:a16="http://schemas.microsoft.com/office/drawing/2014/main" id="{5730D570-196B-9A3D-7480-072A24F04C45}"/>
              </a:ext>
            </a:extLst>
          </p:cNvPr>
          <p:cNvSpPr txBox="1"/>
          <p:nvPr/>
        </p:nvSpPr>
        <p:spPr>
          <a:xfrm>
            <a:off x="523301" y="3076577"/>
            <a:ext cx="1478290" cy="338554"/>
          </a:xfrm>
          <a:prstGeom prst="rect">
            <a:avLst/>
          </a:prstGeom>
          <a:noFill/>
        </p:spPr>
        <p:txBody>
          <a:bodyPr wrap="none" rtlCol="0">
            <a:spAutoFit/>
          </a:bodyPr>
          <a:lstStyle/>
          <a:p>
            <a:r>
              <a:rPr kumimoji="1" lang="en-US" altLang="zh-CN" sz="1600" dirty="0"/>
              <a:t>Windows</a:t>
            </a:r>
            <a:r>
              <a:rPr kumimoji="1" lang="zh-CN" altLang="en-US" sz="1600" dirty="0"/>
              <a:t> </a:t>
            </a:r>
            <a:r>
              <a:rPr kumimoji="1" lang="en-US" altLang="zh-CN" sz="1600" dirty="0"/>
              <a:t>ME</a:t>
            </a:r>
            <a:endParaRPr kumimoji="1" lang="zh-CN" altLang="en-US" sz="1600" dirty="0"/>
          </a:p>
        </p:txBody>
      </p:sp>
      <p:sp>
        <p:nvSpPr>
          <p:cNvPr id="79" name="文本框 78">
            <a:extLst>
              <a:ext uri="{FF2B5EF4-FFF2-40B4-BE49-F238E27FC236}">
                <a16:creationId xmlns:a16="http://schemas.microsoft.com/office/drawing/2014/main" id="{C6190D1C-248E-51B0-C7E1-199498E1BABC}"/>
              </a:ext>
            </a:extLst>
          </p:cNvPr>
          <p:cNvSpPr txBox="1"/>
          <p:nvPr/>
        </p:nvSpPr>
        <p:spPr>
          <a:xfrm>
            <a:off x="555492" y="2720893"/>
            <a:ext cx="1439818" cy="338554"/>
          </a:xfrm>
          <a:prstGeom prst="rect">
            <a:avLst/>
          </a:prstGeom>
          <a:noFill/>
        </p:spPr>
        <p:txBody>
          <a:bodyPr wrap="none" rtlCol="0">
            <a:spAutoFit/>
          </a:bodyPr>
          <a:lstStyle/>
          <a:p>
            <a:r>
              <a:rPr kumimoji="1" lang="en-US" altLang="zh-CN" sz="1600" dirty="0"/>
              <a:t>Windows</a:t>
            </a:r>
            <a:r>
              <a:rPr kumimoji="1" lang="zh-CN" altLang="en-US" sz="1600" dirty="0"/>
              <a:t> </a:t>
            </a:r>
            <a:r>
              <a:rPr kumimoji="1" lang="en-US" altLang="zh-CN" sz="1600" dirty="0"/>
              <a:t>XP</a:t>
            </a:r>
            <a:endParaRPr kumimoji="1" lang="zh-CN" altLang="en-US" sz="1600" dirty="0"/>
          </a:p>
        </p:txBody>
      </p:sp>
      <p:sp>
        <p:nvSpPr>
          <p:cNvPr id="80" name="文本框 79">
            <a:extLst>
              <a:ext uri="{FF2B5EF4-FFF2-40B4-BE49-F238E27FC236}">
                <a16:creationId xmlns:a16="http://schemas.microsoft.com/office/drawing/2014/main" id="{76F16277-F1FA-EDA5-7661-DA65E638C72F}"/>
              </a:ext>
            </a:extLst>
          </p:cNvPr>
          <p:cNvSpPr txBox="1"/>
          <p:nvPr/>
        </p:nvSpPr>
        <p:spPr>
          <a:xfrm>
            <a:off x="391408" y="2345489"/>
            <a:ext cx="1683474" cy="338554"/>
          </a:xfrm>
          <a:prstGeom prst="rect">
            <a:avLst/>
          </a:prstGeom>
          <a:noFill/>
        </p:spPr>
        <p:txBody>
          <a:bodyPr wrap="none" rtlCol="0">
            <a:spAutoFit/>
          </a:bodyPr>
          <a:lstStyle/>
          <a:p>
            <a:r>
              <a:rPr kumimoji="1" lang="en-US" altLang="zh-CN" sz="1600" dirty="0"/>
              <a:t>Windows</a:t>
            </a:r>
            <a:r>
              <a:rPr kumimoji="1" lang="zh-CN" altLang="en-US" sz="1600" dirty="0"/>
              <a:t> </a:t>
            </a:r>
            <a:r>
              <a:rPr kumimoji="1" lang="en-US" altLang="zh-CN" sz="1600" dirty="0"/>
              <a:t>Vista</a:t>
            </a:r>
            <a:endParaRPr kumimoji="1" lang="zh-CN" altLang="en-US" sz="1600" dirty="0"/>
          </a:p>
        </p:txBody>
      </p:sp>
      <p:sp>
        <p:nvSpPr>
          <p:cNvPr id="81" name="文本框 78">
            <a:extLst>
              <a:ext uri="{FF2B5EF4-FFF2-40B4-BE49-F238E27FC236}">
                <a16:creationId xmlns:a16="http://schemas.microsoft.com/office/drawing/2014/main" id="{C6190D1C-248E-51B0-C7E1-199498E1BABC}"/>
              </a:ext>
            </a:extLst>
          </p:cNvPr>
          <p:cNvSpPr txBox="1"/>
          <p:nvPr/>
        </p:nvSpPr>
        <p:spPr>
          <a:xfrm>
            <a:off x="632143" y="1991213"/>
            <a:ext cx="130516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t>Windows</a:t>
            </a:r>
            <a:r>
              <a:rPr kumimoji="1" lang="zh-CN" altLang="en-US" sz="1600" dirty="0"/>
              <a:t> </a:t>
            </a:r>
            <a:r>
              <a:rPr kumimoji="1" lang="en-US" altLang="zh-CN" sz="1600" dirty="0"/>
              <a:t>7</a:t>
            </a:r>
            <a:endParaRPr kumimoji="1" lang="zh-CN" altLang="en-US" sz="1600" dirty="0"/>
          </a:p>
        </p:txBody>
      </p:sp>
      <p:sp>
        <p:nvSpPr>
          <p:cNvPr id="82" name="文本框 78">
            <a:extLst>
              <a:ext uri="{FF2B5EF4-FFF2-40B4-BE49-F238E27FC236}">
                <a16:creationId xmlns:a16="http://schemas.microsoft.com/office/drawing/2014/main" id="{C6190D1C-248E-51B0-C7E1-199498E1BABC}"/>
              </a:ext>
            </a:extLst>
          </p:cNvPr>
          <p:cNvSpPr txBox="1"/>
          <p:nvPr/>
        </p:nvSpPr>
        <p:spPr>
          <a:xfrm>
            <a:off x="641636" y="1589971"/>
            <a:ext cx="130516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t>Windows</a:t>
            </a:r>
            <a:r>
              <a:rPr kumimoji="1" lang="zh-CN" altLang="en-US" sz="1600" dirty="0"/>
              <a:t> </a:t>
            </a:r>
            <a:r>
              <a:rPr kumimoji="1" lang="en-US" altLang="zh-CN" sz="1600" dirty="0"/>
              <a:t>8</a:t>
            </a:r>
            <a:endParaRPr kumimoji="1" lang="zh-CN" altLang="en-US" sz="1600" dirty="0"/>
          </a:p>
        </p:txBody>
      </p:sp>
      <p:sp>
        <p:nvSpPr>
          <p:cNvPr id="83" name="文本框 78">
            <a:extLst>
              <a:ext uri="{FF2B5EF4-FFF2-40B4-BE49-F238E27FC236}">
                <a16:creationId xmlns:a16="http://schemas.microsoft.com/office/drawing/2014/main" id="{C6190D1C-248E-51B0-C7E1-199498E1BABC}"/>
              </a:ext>
            </a:extLst>
          </p:cNvPr>
          <p:cNvSpPr txBox="1"/>
          <p:nvPr/>
        </p:nvSpPr>
        <p:spPr>
          <a:xfrm>
            <a:off x="635064" y="1249097"/>
            <a:ext cx="1435008"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t>Windows</a:t>
            </a:r>
            <a:r>
              <a:rPr kumimoji="1" lang="zh-CN" altLang="en-US" sz="1600" dirty="0"/>
              <a:t> </a:t>
            </a:r>
            <a:r>
              <a:rPr kumimoji="1" lang="en-US" altLang="zh-CN" sz="1600" dirty="0"/>
              <a:t>10</a:t>
            </a:r>
            <a:endParaRPr kumimoji="1" lang="zh-CN" altLang="en-US" sz="1600" dirty="0"/>
          </a:p>
        </p:txBody>
      </p:sp>
      <p:sp>
        <p:nvSpPr>
          <p:cNvPr id="84" name="文本框 78">
            <a:extLst>
              <a:ext uri="{FF2B5EF4-FFF2-40B4-BE49-F238E27FC236}">
                <a16:creationId xmlns:a16="http://schemas.microsoft.com/office/drawing/2014/main" id="{C6190D1C-248E-51B0-C7E1-199498E1BABC}"/>
              </a:ext>
            </a:extLst>
          </p:cNvPr>
          <p:cNvSpPr txBox="1"/>
          <p:nvPr/>
        </p:nvSpPr>
        <p:spPr>
          <a:xfrm>
            <a:off x="621286" y="940644"/>
            <a:ext cx="1435008"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t>Windows</a:t>
            </a:r>
            <a:r>
              <a:rPr kumimoji="1" lang="zh-CN" altLang="en-US" sz="1600" dirty="0"/>
              <a:t> </a:t>
            </a:r>
            <a:r>
              <a:rPr kumimoji="1" lang="en-US" altLang="zh-CN" sz="1600" dirty="0"/>
              <a:t>11</a:t>
            </a:r>
            <a:endParaRPr kumimoji="1" lang="zh-CN" altLang="en-US" sz="1600" dirty="0"/>
          </a:p>
        </p:txBody>
      </p:sp>
    </p:spTree>
    <p:extLst>
      <p:ext uri="{BB962C8B-B14F-4D97-AF65-F5344CB8AC3E}">
        <p14:creationId xmlns:p14="http://schemas.microsoft.com/office/powerpoint/2010/main" val="4101058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4927C-767A-3146-3CC6-BDE5D6DF9E4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8C56DDB-D53D-67E2-3108-17FDFCB8168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E100E7E-259B-022F-6A10-82C8E750BAB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76766CA-EB6A-295A-B2C7-985A31FF3AD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软件的本质特性：可变性</a:t>
            </a:r>
          </a:p>
        </p:txBody>
      </p:sp>
      <p:sp>
        <p:nvSpPr>
          <p:cNvPr id="5" name="日期占位符 4">
            <a:extLst>
              <a:ext uri="{FF2B5EF4-FFF2-40B4-BE49-F238E27FC236}">
                <a16:creationId xmlns:a16="http://schemas.microsoft.com/office/drawing/2014/main" id="{603E0A79-0142-90EB-BD99-0781C7F49689}"/>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96C5366-D364-2CD1-21BC-B244402D1FF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2E076130-187B-1D00-72D5-6613FDEF7614}"/>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14B125E-612D-39FB-3ED3-24BA9C603391}"/>
              </a:ext>
            </a:extLst>
          </p:cNvPr>
          <p:cNvPicPr>
            <a:picLocks noChangeAspect="1"/>
          </p:cNvPicPr>
          <p:nvPr/>
        </p:nvPicPr>
        <p:blipFill>
          <a:blip r:embed="rId2"/>
          <a:stretch>
            <a:fillRect/>
          </a:stretch>
        </p:blipFill>
        <p:spPr>
          <a:xfrm>
            <a:off x="11353800" y="0"/>
            <a:ext cx="838199" cy="818771"/>
          </a:xfrm>
          <a:prstGeom prst="rect">
            <a:avLst/>
          </a:prstGeom>
        </p:spPr>
      </p:pic>
      <p:sp>
        <p:nvSpPr>
          <p:cNvPr id="14" name="文本框 13">
            <a:extLst>
              <a:ext uri="{FF2B5EF4-FFF2-40B4-BE49-F238E27FC236}">
                <a16:creationId xmlns:a16="http://schemas.microsoft.com/office/drawing/2014/main" id="{CEAB7D0E-4CBB-295F-FC86-012161E5D923}"/>
              </a:ext>
            </a:extLst>
          </p:cNvPr>
          <p:cNvSpPr txBox="1"/>
          <p:nvPr/>
        </p:nvSpPr>
        <p:spPr>
          <a:xfrm>
            <a:off x="838200" y="1168553"/>
            <a:ext cx="10515600" cy="968214"/>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人们总是认为软件是容易修改的，但忽视了修改所带来的副作用</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不断的修改最终导致软件的退化，从而结束其生命周期</a:t>
            </a:r>
          </a:p>
        </p:txBody>
      </p:sp>
      <p:grpSp>
        <p:nvGrpSpPr>
          <p:cNvPr id="28" name="组合 27">
            <a:extLst>
              <a:ext uri="{FF2B5EF4-FFF2-40B4-BE49-F238E27FC236}">
                <a16:creationId xmlns:a16="http://schemas.microsoft.com/office/drawing/2014/main" id="{1835414E-A6FA-DBC5-C322-C67E240B7774}"/>
              </a:ext>
            </a:extLst>
          </p:cNvPr>
          <p:cNvGrpSpPr/>
          <p:nvPr/>
        </p:nvGrpSpPr>
        <p:grpSpPr>
          <a:xfrm>
            <a:off x="838200" y="2591085"/>
            <a:ext cx="4487745" cy="3434935"/>
            <a:chOff x="1072546" y="2708831"/>
            <a:chExt cx="3409711" cy="2592780"/>
          </a:xfrm>
        </p:grpSpPr>
        <p:pic>
          <p:nvPicPr>
            <p:cNvPr id="15" name="Picture 2">
              <a:extLst>
                <a:ext uri="{FF2B5EF4-FFF2-40B4-BE49-F238E27FC236}">
                  <a16:creationId xmlns:a16="http://schemas.microsoft.com/office/drawing/2014/main" id="{260385A0-78BB-D0BD-2E28-3F6F7F7AA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546" y="2708831"/>
              <a:ext cx="3409711" cy="2328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a:extLst>
                <a:ext uri="{FF2B5EF4-FFF2-40B4-BE49-F238E27FC236}">
                  <a16:creationId xmlns:a16="http://schemas.microsoft.com/office/drawing/2014/main" id="{D4C18C2C-2B54-D816-9F3C-1CDAFF3052F5}"/>
                </a:ext>
              </a:extLst>
            </p:cNvPr>
            <p:cNvSpPr txBox="1"/>
            <p:nvPr/>
          </p:nvSpPr>
          <p:spPr>
            <a:xfrm>
              <a:off x="1877154" y="4932279"/>
              <a:ext cx="1800493" cy="369332"/>
            </a:xfrm>
            <a:prstGeom prst="rect">
              <a:avLst/>
            </a:prstGeom>
            <a:noFill/>
          </p:spPr>
          <p:txBody>
            <a:bodyPr wrap="none" rtlCol="0">
              <a:spAutoFit/>
            </a:bodyPr>
            <a:lstStyle/>
            <a:p>
              <a:r>
                <a:rPr kumimoji="1" lang="zh-CN" altLang="en-US" dirty="0">
                  <a:solidFill>
                    <a:srgbClr val="00B050"/>
                  </a:solidFill>
                </a:rPr>
                <a:t>硬件的失效曲线</a:t>
              </a:r>
            </a:p>
          </p:txBody>
        </p:sp>
      </p:grpSp>
      <p:grpSp>
        <p:nvGrpSpPr>
          <p:cNvPr id="29" name="组合 28">
            <a:extLst>
              <a:ext uri="{FF2B5EF4-FFF2-40B4-BE49-F238E27FC236}">
                <a16:creationId xmlns:a16="http://schemas.microsoft.com/office/drawing/2014/main" id="{FED263DA-1A8F-6D8B-9D44-B15DE7999019}"/>
              </a:ext>
            </a:extLst>
          </p:cNvPr>
          <p:cNvGrpSpPr/>
          <p:nvPr/>
        </p:nvGrpSpPr>
        <p:grpSpPr>
          <a:xfrm>
            <a:off x="5807058" y="2589554"/>
            <a:ext cx="4487744" cy="3434934"/>
            <a:chOff x="8505063" y="3619791"/>
            <a:chExt cx="3531680" cy="2793062"/>
          </a:xfrm>
        </p:grpSpPr>
        <p:pic>
          <p:nvPicPr>
            <p:cNvPr id="17" name="Picture 3">
              <a:extLst>
                <a:ext uri="{FF2B5EF4-FFF2-40B4-BE49-F238E27FC236}">
                  <a16:creationId xmlns:a16="http://schemas.microsoft.com/office/drawing/2014/main" id="{B81A2E74-E8AA-EA0D-A5EA-3AD9A165F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5063" y="3619791"/>
              <a:ext cx="3531680" cy="255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a:extLst>
                <a:ext uri="{FF2B5EF4-FFF2-40B4-BE49-F238E27FC236}">
                  <a16:creationId xmlns:a16="http://schemas.microsoft.com/office/drawing/2014/main" id="{825C99BD-45D7-7388-87A9-DDDDB0ED3B68}"/>
                </a:ext>
              </a:extLst>
            </p:cNvPr>
            <p:cNvSpPr txBox="1"/>
            <p:nvPr/>
          </p:nvSpPr>
          <p:spPr>
            <a:xfrm>
              <a:off x="9312427" y="6043521"/>
              <a:ext cx="1800493" cy="369332"/>
            </a:xfrm>
            <a:prstGeom prst="rect">
              <a:avLst/>
            </a:prstGeom>
            <a:noFill/>
          </p:spPr>
          <p:txBody>
            <a:bodyPr wrap="none" rtlCol="0">
              <a:spAutoFit/>
            </a:bodyPr>
            <a:lstStyle/>
            <a:p>
              <a:r>
                <a:rPr kumimoji="1" lang="zh-CN" altLang="en-US" dirty="0">
                  <a:solidFill>
                    <a:srgbClr val="00B050"/>
                  </a:solidFill>
                </a:rPr>
                <a:t>软件的失效曲线</a:t>
              </a:r>
            </a:p>
          </p:txBody>
        </p:sp>
      </p:grpSp>
    </p:spTree>
    <p:extLst>
      <p:ext uri="{BB962C8B-B14F-4D97-AF65-F5344CB8AC3E}">
        <p14:creationId xmlns:p14="http://schemas.microsoft.com/office/powerpoint/2010/main" val="1507936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E7AC2-D72C-C228-E2B4-B804DBBF92F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D82A924-6D64-9F0A-C5CE-0FCC8D17970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F20A21F-CF61-5AEA-2C08-9DD653ADEBD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DF899F5-137F-8D9A-E992-3CF643E03F3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软件的本质特性：不可见性</a:t>
            </a:r>
          </a:p>
        </p:txBody>
      </p:sp>
      <p:sp>
        <p:nvSpPr>
          <p:cNvPr id="5" name="日期占位符 4">
            <a:extLst>
              <a:ext uri="{FF2B5EF4-FFF2-40B4-BE49-F238E27FC236}">
                <a16:creationId xmlns:a16="http://schemas.microsoft.com/office/drawing/2014/main" id="{074EF622-82B4-AA60-79B1-077A73EB86B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E106E42-BED7-62C1-AAE1-93CE6CDAC34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E9F4762-EF15-3AF2-95F1-3F44C43E437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B4131AC-3F9A-4495-CC0A-A2FBE2A1C3B0}"/>
              </a:ext>
            </a:extLst>
          </p:cNvPr>
          <p:cNvPicPr>
            <a:picLocks noChangeAspect="1"/>
          </p:cNvPicPr>
          <p:nvPr/>
        </p:nvPicPr>
        <p:blipFill>
          <a:blip r:embed="rId2"/>
          <a:stretch>
            <a:fillRect/>
          </a:stretch>
        </p:blipFill>
        <p:spPr>
          <a:xfrm>
            <a:off x="11353800" y="0"/>
            <a:ext cx="838199" cy="818771"/>
          </a:xfrm>
          <a:prstGeom prst="rect">
            <a:avLst/>
          </a:prstGeom>
        </p:spPr>
      </p:pic>
      <p:sp>
        <p:nvSpPr>
          <p:cNvPr id="14" name="文本框 13">
            <a:extLst>
              <a:ext uri="{FF2B5EF4-FFF2-40B4-BE49-F238E27FC236}">
                <a16:creationId xmlns:a16="http://schemas.microsoft.com/office/drawing/2014/main" id="{1ECB54DC-F79B-6EAA-D235-353F1C54B481}"/>
              </a:ext>
            </a:extLst>
          </p:cNvPr>
          <p:cNvSpPr txBox="1"/>
          <p:nvPr/>
        </p:nvSpPr>
        <p:spPr>
          <a:xfrm>
            <a:off x="838200" y="1168553"/>
            <a:ext cx="10515600" cy="1430456"/>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软件是一种“看不见、摸不着”的逻辑实体，不具有空间的形体特征</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开发人员可以直接看到程序代码，但是源代码并不是软件本身</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软件是以机器代码的形式运行，但是开发人员无法看到源代码是如何执行的</a:t>
            </a:r>
          </a:p>
        </p:txBody>
      </p:sp>
      <p:pic>
        <p:nvPicPr>
          <p:cNvPr id="8" name="图片 7">
            <a:extLst>
              <a:ext uri="{FF2B5EF4-FFF2-40B4-BE49-F238E27FC236}">
                <a16:creationId xmlns:a16="http://schemas.microsoft.com/office/drawing/2014/main" id="{780152B6-A437-04EB-357C-FFCC247117F6}"/>
              </a:ext>
            </a:extLst>
          </p:cNvPr>
          <p:cNvPicPr>
            <a:picLocks noChangeAspect="1"/>
          </p:cNvPicPr>
          <p:nvPr/>
        </p:nvPicPr>
        <p:blipFill>
          <a:blip r:embed="rId3"/>
          <a:stretch>
            <a:fillRect/>
          </a:stretch>
        </p:blipFill>
        <p:spPr>
          <a:xfrm>
            <a:off x="1728658" y="3053327"/>
            <a:ext cx="8538119" cy="2710164"/>
          </a:xfrm>
          <a:prstGeom prst="rect">
            <a:avLst/>
          </a:prstGeom>
        </p:spPr>
      </p:pic>
    </p:spTree>
    <p:extLst>
      <p:ext uri="{BB962C8B-B14F-4D97-AF65-F5344CB8AC3E}">
        <p14:creationId xmlns:p14="http://schemas.microsoft.com/office/powerpoint/2010/main" val="456865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F6F75-1B43-82C8-6036-86485F44D8A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C50481B-E8F8-A412-83F1-E464DF6DCEA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2590362-CB31-E932-6AB3-E9C5CFF20A9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F8E83F5-41E0-401D-0CEE-5C5C6F2DBCD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软件的本质特性：不可见性</a:t>
            </a:r>
          </a:p>
        </p:txBody>
      </p:sp>
      <p:sp>
        <p:nvSpPr>
          <p:cNvPr id="5" name="日期占位符 4">
            <a:extLst>
              <a:ext uri="{FF2B5EF4-FFF2-40B4-BE49-F238E27FC236}">
                <a16:creationId xmlns:a16="http://schemas.microsoft.com/office/drawing/2014/main" id="{39D2C212-0604-D082-E327-E714A03B5AC5}"/>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8355F08-A2DB-DFE3-583B-CBC89F47806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2BB9BEE9-CFB5-1023-FA58-FD0D9E5F668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F48A062A-B726-C350-61FF-C4F83D6DF7DA}"/>
              </a:ext>
            </a:extLst>
          </p:cNvPr>
          <p:cNvPicPr>
            <a:picLocks noChangeAspect="1"/>
          </p:cNvPicPr>
          <p:nvPr/>
        </p:nvPicPr>
        <p:blipFill>
          <a:blip r:embed="rId2"/>
          <a:stretch>
            <a:fillRect/>
          </a:stretch>
        </p:blipFill>
        <p:spPr>
          <a:xfrm>
            <a:off x="11353800" y="0"/>
            <a:ext cx="838199" cy="818771"/>
          </a:xfrm>
          <a:prstGeom prst="rect">
            <a:avLst/>
          </a:prstGeom>
        </p:spPr>
      </p:pic>
      <p:sp>
        <p:nvSpPr>
          <p:cNvPr id="14" name="文本框 13">
            <a:extLst>
              <a:ext uri="{FF2B5EF4-FFF2-40B4-BE49-F238E27FC236}">
                <a16:creationId xmlns:a16="http://schemas.microsoft.com/office/drawing/2014/main" id="{5A940F80-8904-A273-24EF-70C9295591C6}"/>
              </a:ext>
            </a:extLst>
          </p:cNvPr>
          <p:cNvSpPr txBox="1"/>
          <p:nvPr/>
        </p:nvSpPr>
        <p:spPr>
          <a:xfrm>
            <a:off x="4553525" y="1730148"/>
            <a:ext cx="6800275" cy="3731214"/>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000000"/>
                </a:solidFill>
                <a:effectLst/>
                <a:latin typeface="Microsoft YaHei" panose="020B0503020204020204" pitchFamily="34" charset="-122"/>
                <a:ea typeface="Microsoft YaHei" panose="020B0503020204020204" pitchFamily="34" charset="-122"/>
              </a:rPr>
              <a:t>软件人员太像“皇帝的新衣”故事中的裁缝了。当我来检查软件开发工作时，所得到的回答好象对我说：我们正忙于编织这件带有魔法的织物。只要等一会儿，你就会看到这件织物是及其美丽的。但是我什么也看不到，什么也摸不到，也说不出任何一个有关的数字，没有任何办法得到一些信息说明事情确实进行得非常顺利，而且我已经知道许多人最终已经编织了一大堆昂贵的废物而离去，还有不少⼈人最终什么也没有做出来。</a:t>
            </a:r>
          </a:p>
        </p:txBody>
      </p:sp>
      <p:pic>
        <p:nvPicPr>
          <p:cNvPr id="18434" name="Picture 2" descr="逝者｜图灵奖得主、《人月神话》作者布鲁克斯，91岁_未来2%_澎湃新闻-The Paper">
            <a:extLst>
              <a:ext uri="{FF2B5EF4-FFF2-40B4-BE49-F238E27FC236}">
                <a16:creationId xmlns:a16="http://schemas.microsoft.com/office/drawing/2014/main" id="{6EF7CB94-81C2-7748-1907-477E78340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36" y="1256675"/>
            <a:ext cx="3221075" cy="4798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792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E66D5-87F4-76A2-765F-8E65A05C600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BE3237A1-018F-2206-DD99-59FFC71E53D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74B5A6B-0548-7D7E-A351-AE5E796D969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6B36470-F08B-5D5E-ECB5-4BEFB890807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软件的本质特性</a:t>
            </a:r>
          </a:p>
        </p:txBody>
      </p:sp>
      <p:sp>
        <p:nvSpPr>
          <p:cNvPr id="5" name="日期占位符 4">
            <a:extLst>
              <a:ext uri="{FF2B5EF4-FFF2-40B4-BE49-F238E27FC236}">
                <a16:creationId xmlns:a16="http://schemas.microsoft.com/office/drawing/2014/main" id="{F3BC2AD7-EAF1-C79C-565F-FDC8BBDD45D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E67F08F-2A99-49EF-8B80-709FDD1C9B18}"/>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AAC09F9B-9694-9803-E9B6-6D78A133396C}"/>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662AEE9-CC49-8754-B72C-D2C86F4D349F}"/>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337FB835-BD7D-118E-1804-F0A76D4BC314}"/>
              </a:ext>
            </a:extLst>
          </p:cNvPr>
          <p:cNvSpPr txBox="1"/>
          <p:nvPr/>
        </p:nvSpPr>
        <p:spPr>
          <a:xfrm>
            <a:off x="641637" y="1366631"/>
            <a:ext cx="10712163" cy="959686"/>
          </a:xfrm>
          <a:prstGeom prst="rect">
            <a:avLst/>
          </a:prstGeom>
          <a:noFill/>
        </p:spPr>
        <p:txBody>
          <a:bodyPr wrap="square">
            <a:spAutoFit/>
          </a:bodyPr>
          <a:lstStyle/>
          <a:p>
            <a:pPr lvl="0">
              <a:lnSpc>
                <a:spcPct val="150000"/>
              </a:lnSpc>
              <a:buClr>
                <a:srgbClr val="C00000"/>
              </a:buClr>
            </a:pPr>
            <a:r>
              <a:rPr lang="zh-CN" altLang="en-US" sz="2000" dirty="0"/>
              <a:t>软件具有</a:t>
            </a:r>
            <a:r>
              <a:rPr lang="zh-CN" altLang="en-US" sz="2000" dirty="0">
                <a:solidFill>
                  <a:srgbClr val="C00000"/>
                </a:solidFill>
              </a:rPr>
              <a:t>复杂度、一致性、可变性和不可见性</a:t>
            </a:r>
            <a:r>
              <a:rPr lang="zh-CN" altLang="en-US" sz="2000" dirty="0"/>
              <a:t>等固有的内在特性，这是造成原件开发困难的根本原因</a:t>
            </a:r>
            <a:endParaRPr lang="zh-CN" altLang="zh-CN" sz="2000" dirty="0"/>
          </a:p>
        </p:txBody>
      </p:sp>
      <p:pic>
        <p:nvPicPr>
          <p:cNvPr id="10" name="Picture 2" descr="《人月神话》— 洪荒时代的软件工程 - 知乎">
            <a:extLst>
              <a:ext uri="{FF2B5EF4-FFF2-40B4-BE49-F238E27FC236}">
                <a16:creationId xmlns:a16="http://schemas.microsoft.com/office/drawing/2014/main" id="{3638A950-351F-6BAC-5BC7-5A660ACB1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604" y="2334117"/>
            <a:ext cx="8455283" cy="371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451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7010D-1057-F523-FA6D-A7916B82682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EAF263F-3364-7AA5-4D87-787D3986685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2521345-B207-140B-7ABF-D20C9C1DDC4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7CDB682-8933-8E1C-D172-7C91808ACCF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软件开发面临的挑战</a:t>
            </a:r>
          </a:p>
        </p:txBody>
      </p:sp>
      <p:sp>
        <p:nvSpPr>
          <p:cNvPr id="5" name="日期占位符 4">
            <a:extLst>
              <a:ext uri="{FF2B5EF4-FFF2-40B4-BE49-F238E27FC236}">
                <a16:creationId xmlns:a16="http://schemas.microsoft.com/office/drawing/2014/main" id="{9852BBD7-DF8C-5300-6A52-3430EE9C6A31}"/>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80F6888-A5B8-A42B-6078-19A6B2ED965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2EEB656-36A2-6D93-2B31-39F68DACBC5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70B73B8-83BA-386D-44F6-0554C49C709D}"/>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7B5BC3D6-C54E-857F-1AF6-E1D00490B381}"/>
              </a:ext>
            </a:extLst>
          </p:cNvPr>
          <p:cNvSpPr txBox="1"/>
          <p:nvPr/>
        </p:nvSpPr>
        <p:spPr>
          <a:xfrm>
            <a:off x="641638" y="1366631"/>
            <a:ext cx="3801054" cy="1288558"/>
          </a:xfrm>
          <a:prstGeom prst="rect">
            <a:avLst/>
          </a:prstGeom>
          <a:noFill/>
        </p:spPr>
        <p:txBody>
          <a:bodyPr wrap="square">
            <a:spAutoFit/>
          </a:bodyPr>
          <a:lstStyle/>
          <a:p>
            <a:pPr marL="285750" lvl="0" indent="-285750">
              <a:lnSpc>
                <a:spcPct val="150000"/>
              </a:lnSpc>
              <a:buClr>
                <a:srgbClr val="C00000"/>
              </a:buClr>
              <a:buFont typeface="Arial" panose="020B0604020202020204" pitchFamily="34" charset="0"/>
              <a:buChar char="•"/>
            </a:pPr>
            <a:r>
              <a:rPr lang="zh-CN" altLang="en-US" dirty="0"/>
              <a:t>交付的许多功能不是客户需要的</a:t>
            </a:r>
            <a:endParaRPr lang="en-US" altLang="zh-CN" dirty="0"/>
          </a:p>
          <a:p>
            <a:pPr marL="285750" lvl="0" indent="-285750">
              <a:lnSpc>
                <a:spcPct val="150000"/>
              </a:lnSpc>
              <a:buClr>
                <a:srgbClr val="C00000"/>
              </a:buClr>
              <a:buFont typeface="Arial" panose="020B0604020202020204" pitchFamily="34" charset="0"/>
              <a:buChar char="•"/>
            </a:pPr>
            <a:r>
              <a:rPr lang="zh-CN" altLang="en-US" dirty="0"/>
              <a:t>交付的日期没有保障</a:t>
            </a:r>
            <a:endParaRPr lang="en-US" altLang="zh-CN" dirty="0"/>
          </a:p>
          <a:p>
            <a:pPr marL="285750" lvl="0" indent="-285750">
              <a:lnSpc>
                <a:spcPct val="150000"/>
              </a:lnSpc>
              <a:buClr>
                <a:srgbClr val="C00000"/>
              </a:buClr>
              <a:buFont typeface="Arial" panose="020B0604020202020204" pitchFamily="34" charset="0"/>
              <a:buChar char="•"/>
            </a:pPr>
            <a:r>
              <a:rPr lang="zh-CN" altLang="en-US" dirty="0"/>
              <a:t>客户使用时发现许多</a:t>
            </a:r>
            <a:r>
              <a:rPr lang="en-US" altLang="zh-CN" dirty="0"/>
              <a:t>Bug</a:t>
            </a:r>
            <a:endParaRPr lang="zh-CN" altLang="zh-CN" dirty="0"/>
          </a:p>
        </p:txBody>
      </p:sp>
      <p:sp>
        <p:nvSpPr>
          <p:cNvPr id="11" name="直角三角形 10">
            <a:extLst>
              <a:ext uri="{FF2B5EF4-FFF2-40B4-BE49-F238E27FC236}">
                <a16:creationId xmlns:a16="http://schemas.microsoft.com/office/drawing/2014/main" id="{4926535D-9961-F1FA-0996-D2A831620E52}"/>
              </a:ext>
            </a:extLst>
          </p:cNvPr>
          <p:cNvSpPr/>
          <p:nvPr/>
        </p:nvSpPr>
        <p:spPr>
          <a:xfrm flipH="1">
            <a:off x="3398982" y="1528351"/>
            <a:ext cx="2521528" cy="1659148"/>
          </a:xfrm>
          <a:prstGeom prst="rtTriangl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F182D1C6-073F-AB3F-CD23-168F6C49AA32}"/>
              </a:ext>
            </a:extLst>
          </p:cNvPr>
          <p:cNvSpPr txBox="1"/>
          <p:nvPr/>
        </p:nvSpPr>
        <p:spPr>
          <a:xfrm>
            <a:off x="4442692" y="2480471"/>
            <a:ext cx="1338828" cy="369332"/>
          </a:xfrm>
          <a:prstGeom prst="rect">
            <a:avLst/>
          </a:prstGeom>
          <a:noFill/>
        </p:spPr>
        <p:txBody>
          <a:bodyPr wrap="none" rtlCol="0">
            <a:spAutoFit/>
          </a:bodyPr>
          <a:lstStyle/>
          <a:p>
            <a:r>
              <a:rPr kumimoji="1" lang="zh-CN" altLang="en-US" dirty="0"/>
              <a:t>客户不满意</a:t>
            </a:r>
          </a:p>
        </p:txBody>
      </p:sp>
      <p:sp>
        <p:nvSpPr>
          <p:cNvPr id="13" name="文本框 12">
            <a:extLst>
              <a:ext uri="{FF2B5EF4-FFF2-40B4-BE49-F238E27FC236}">
                <a16:creationId xmlns:a16="http://schemas.microsoft.com/office/drawing/2014/main" id="{9C0BBB5E-208F-661F-9C38-19B407731519}"/>
              </a:ext>
            </a:extLst>
          </p:cNvPr>
          <p:cNvSpPr txBox="1"/>
          <p:nvPr/>
        </p:nvSpPr>
        <p:spPr>
          <a:xfrm>
            <a:off x="641634" y="4105999"/>
            <a:ext cx="4272554" cy="1288558"/>
          </a:xfrm>
          <a:prstGeom prst="rect">
            <a:avLst/>
          </a:prstGeom>
          <a:noFill/>
        </p:spPr>
        <p:txBody>
          <a:bodyPr wrap="square">
            <a:spAutoFit/>
          </a:bodyPr>
          <a:lstStyle/>
          <a:p>
            <a:pPr marL="285750" lvl="0" indent="-285750">
              <a:lnSpc>
                <a:spcPct val="150000"/>
              </a:lnSpc>
              <a:buClr>
                <a:srgbClr val="C00000"/>
              </a:buClr>
              <a:buFont typeface="Arial" panose="020B0604020202020204" pitchFamily="34" charset="0"/>
              <a:buChar char="•"/>
            </a:pPr>
            <a:r>
              <a:rPr lang="zh-CN" altLang="en-US" dirty="0"/>
              <a:t>客户需求变化频繁，无力应对</a:t>
            </a:r>
            <a:endParaRPr lang="en-US" altLang="zh-CN" dirty="0"/>
          </a:p>
          <a:p>
            <a:pPr marL="285750" lvl="0" indent="-285750">
              <a:lnSpc>
                <a:spcPct val="150000"/>
              </a:lnSpc>
              <a:buClr>
                <a:srgbClr val="C00000"/>
              </a:buClr>
              <a:buFont typeface="Arial" panose="020B0604020202020204" pitchFamily="34" charset="0"/>
              <a:buChar char="•"/>
            </a:pPr>
            <a:r>
              <a:rPr lang="zh-CN" altLang="en-US" dirty="0"/>
              <a:t>无法预见软件的交付质量</a:t>
            </a:r>
            <a:endParaRPr lang="en-US" altLang="zh-CN" dirty="0"/>
          </a:p>
          <a:p>
            <a:pPr marL="285750" lvl="0" indent="-285750">
              <a:lnSpc>
                <a:spcPct val="150000"/>
              </a:lnSpc>
              <a:buClr>
                <a:srgbClr val="C00000"/>
              </a:buClr>
              <a:buFont typeface="Arial" panose="020B0604020202020204" pitchFamily="34" charset="0"/>
              <a:buChar char="•"/>
            </a:pPr>
            <a:r>
              <a:rPr lang="zh-CN" altLang="en-US" dirty="0"/>
              <a:t>对流程盲目遵从，忽视客户业务价值</a:t>
            </a:r>
            <a:endParaRPr lang="zh-CN" altLang="zh-CN" dirty="0"/>
          </a:p>
        </p:txBody>
      </p:sp>
      <p:sp>
        <p:nvSpPr>
          <p:cNvPr id="14" name="直角三角形 13">
            <a:extLst>
              <a:ext uri="{FF2B5EF4-FFF2-40B4-BE49-F238E27FC236}">
                <a16:creationId xmlns:a16="http://schemas.microsoft.com/office/drawing/2014/main" id="{E9F5D7B4-87E0-5508-7F95-59A8947406F7}"/>
              </a:ext>
            </a:extLst>
          </p:cNvPr>
          <p:cNvSpPr/>
          <p:nvPr/>
        </p:nvSpPr>
        <p:spPr>
          <a:xfrm flipH="1" flipV="1">
            <a:off x="3398982" y="3260825"/>
            <a:ext cx="2521528" cy="1659148"/>
          </a:xfrm>
          <a:prstGeom prst="rtTriangl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B23715F-B739-95C3-620B-562656C1D486}"/>
              </a:ext>
            </a:extLst>
          </p:cNvPr>
          <p:cNvSpPr txBox="1"/>
          <p:nvPr/>
        </p:nvSpPr>
        <p:spPr>
          <a:xfrm>
            <a:off x="4541599" y="3434471"/>
            <a:ext cx="1141018" cy="646331"/>
          </a:xfrm>
          <a:prstGeom prst="rect">
            <a:avLst/>
          </a:prstGeom>
          <a:noFill/>
        </p:spPr>
        <p:txBody>
          <a:bodyPr wrap="none" rtlCol="0">
            <a:spAutoFit/>
          </a:bodyPr>
          <a:lstStyle/>
          <a:p>
            <a:pPr algn="ctr"/>
            <a:r>
              <a:rPr kumimoji="1" lang="zh-CN" altLang="en-US" dirty="0"/>
              <a:t>项目过程</a:t>
            </a:r>
            <a:endParaRPr kumimoji="1" lang="en-US" altLang="zh-CN" dirty="0"/>
          </a:p>
          <a:p>
            <a:pPr algn="ctr"/>
            <a:r>
              <a:rPr kumimoji="1" lang="zh-CN" altLang="en-US" dirty="0"/>
              <a:t>失控</a:t>
            </a:r>
          </a:p>
        </p:txBody>
      </p:sp>
      <p:sp>
        <p:nvSpPr>
          <p:cNvPr id="16" name="直角三角形 15">
            <a:extLst>
              <a:ext uri="{FF2B5EF4-FFF2-40B4-BE49-F238E27FC236}">
                <a16:creationId xmlns:a16="http://schemas.microsoft.com/office/drawing/2014/main" id="{2270EDA1-51A3-35F8-04BF-C99BB203A142}"/>
              </a:ext>
            </a:extLst>
          </p:cNvPr>
          <p:cNvSpPr/>
          <p:nvPr/>
        </p:nvSpPr>
        <p:spPr>
          <a:xfrm>
            <a:off x="6017050" y="1536151"/>
            <a:ext cx="2521528" cy="1659148"/>
          </a:xfrm>
          <a:prstGeom prst="rtTriangl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BFABD6E-B200-40A9-AD9D-1CBA325FF7DF}"/>
              </a:ext>
            </a:extLst>
          </p:cNvPr>
          <p:cNvSpPr txBox="1"/>
          <p:nvPr/>
        </p:nvSpPr>
        <p:spPr>
          <a:xfrm flipH="1">
            <a:off x="6229487" y="2480471"/>
            <a:ext cx="1338828" cy="369332"/>
          </a:xfrm>
          <a:prstGeom prst="rect">
            <a:avLst/>
          </a:prstGeom>
          <a:noFill/>
        </p:spPr>
        <p:txBody>
          <a:bodyPr wrap="none" rtlCol="0">
            <a:spAutoFit/>
          </a:bodyPr>
          <a:lstStyle/>
          <a:p>
            <a:r>
              <a:rPr kumimoji="1" lang="zh-CN" altLang="en-US" dirty="0"/>
              <a:t>风险与成本</a:t>
            </a:r>
          </a:p>
        </p:txBody>
      </p:sp>
      <p:sp>
        <p:nvSpPr>
          <p:cNvPr id="18" name="直角三角形 17">
            <a:extLst>
              <a:ext uri="{FF2B5EF4-FFF2-40B4-BE49-F238E27FC236}">
                <a16:creationId xmlns:a16="http://schemas.microsoft.com/office/drawing/2014/main" id="{7DFB9653-1287-C382-77B1-B5BF791D09F2}"/>
              </a:ext>
            </a:extLst>
          </p:cNvPr>
          <p:cNvSpPr/>
          <p:nvPr/>
        </p:nvSpPr>
        <p:spPr>
          <a:xfrm flipV="1">
            <a:off x="6017050" y="3268625"/>
            <a:ext cx="2521528" cy="1659148"/>
          </a:xfrm>
          <a:prstGeom prst="rtTriangl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AF9B88EF-5D45-6A0B-84BE-519CDE0E0C9C}"/>
              </a:ext>
            </a:extLst>
          </p:cNvPr>
          <p:cNvSpPr txBox="1"/>
          <p:nvPr/>
        </p:nvSpPr>
        <p:spPr>
          <a:xfrm flipH="1">
            <a:off x="6169818" y="3451868"/>
            <a:ext cx="1107996" cy="646331"/>
          </a:xfrm>
          <a:prstGeom prst="rect">
            <a:avLst/>
          </a:prstGeom>
          <a:noFill/>
        </p:spPr>
        <p:txBody>
          <a:bodyPr wrap="none" rtlCol="0">
            <a:spAutoFit/>
          </a:bodyPr>
          <a:lstStyle/>
          <a:p>
            <a:pPr algn="ctr"/>
            <a:r>
              <a:rPr kumimoji="1" lang="zh-CN" altLang="en-US" dirty="0"/>
              <a:t>无力管理</a:t>
            </a:r>
            <a:endParaRPr kumimoji="1" lang="en-US" altLang="zh-CN" dirty="0"/>
          </a:p>
          <a:p>
            <a:pPr algn="ctr"/>
            <a:r>
              <a:rPr kumimoji="1" lang="zh-CN" altLang="en-US" dirty="0"/>
              <a:t>团队</a:t>
            </a:r>
          </a:p>
        </p:txBody>
      </p:sp>
      <p:sp>
        <p:nvSpPr>
          <p:cNvPr id="20" name="文本框 19">
            <a:extLst>
              <a:ext uri="{FF2B5EF4-FFF2-40B4-BE49-F238E27FC236}">
                <a16:creationId xmlns:a16="http://schemas.microsoft.com/office/drawing/2014/main" id="{FC690683-ECD6-18D0-7EC2-AC8AFF5129E1}"/>
              </a:ext>
            </a:extLst>
          </p:cNvPr>
          <p:cNvSpPr txBox="1"/>
          <p:nvPr/>
        </p:nvSpPr>
        <p:spPr>
          <a:xfrm>
            <a:off x="7568315" y="1576519"/>
            <a:ext cx="4272554" cy="867289"/>
          </a:xfrm>
          <a:prstGeom prst="rect">
            <a:avLst/>
          </a:prstGeom>
          <a:noFill/>
        </p:spPr>
        <p:txBody>
          <a:bodyPr wrap="square">
            <a:spAutoFit/>
          </a:bodyPr>
          <a:lstStyle/>
          <a:p>
            <a:pPr marL="285750" lvl="0" indent="-285750">
              <a:lnSpc>
                <a:spcPct val="150000"/>
              </a:lnSpc>
              <a:buClr>
                <a:srgbClr val="C00000"/>
              </a:buClr>
              <a:buFont typeface="Arial" panose="020B0604020202020204" pitchFamily="34" charset="0"/>
              <a:buChar char="•"/>
            </a:pPr>
            <a:r>
              <a:rPr lang="zh-CN" altLang="en-US" dirty="0"/>
              <a:t>开发团队专注技术，忽视风险</a:t>
            </a:r>
            <a:endParaRPr lang="en-US" altLang="zh-CN" dirty="0"/>
          </a:p>
          <a:p>
            <a:pPr marL="285750" lvl="0" indent="-285750">
              <a:lnSpc>
                <a:spcPct val="150000"/>
              </a:lnSpc>
              <a:buClr>
                <a:srgbClr val="C00000"/>
              </a:buClr>
              <a:buFont typeface="Arial" panose="020B0604020202020204" pitchFamily="34" charset="0"/>
              <a:buChar char="•"/>
            </a:pPr>
            <a:r>
              <a:rPr lang="zh-CN" altLang="en-US" dirty="0"/>
              <a:t>无能力预测成本，导致预算超支</a:t>
            </a:r>
            <a:endParaRPr lang="zh-CN" altLang="zh-CN" dirty="0"/>
          </a:p>
        </p:txBody>
      </p:sp>
      <p:sp>
        <p:nvSpPr>
          <p:cNvPr id="21" name="文本框 12">
            <a:extLst>
              <a:ext uri="{FF2B5EF4-FFF2-40B4-BE49-F238E27FC236}">
                <a16:creationId xmlns:a16="http://schemas.microsoft.com/office/drawing/2014/main" id="{9C0BBB5E-208F-661F-9C38-19B407731519}"/>
              </a:ext>
            </a:extLst>
          </p:cNvPr>
          <p:cNvSpPr txBox="1"/>
          <p:nvPr/>
        </p:nvSpPr>
        <p:spPr>
          <a:xfrm>
            <a:off x="7568315" y="4266445"/>
            <a:ext cx="4272554" cy="86728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50000"/>
              </a:lnSpc>
              <a:buClr>
                <a:srgbClr val="C00000"/>
              </a:buClr>
              <a:buFont typeface="Arial" panose="020B0604020202020204" pitchFamily="34" charset="0"/>
              <a:buChar char="•"/>
            </a:pPr>
            <a:r>
              <a:rPr lang="zh-CN" altLang="en-US" dirty="0"/>
              <a:t>无法评估开发人员能力及工作进度</a:t>
            </a:r>
            <a:endParaRPr lang="en-US" altLang="zh-CN" dirty="0"/>
          </a:p>
          <a:p>
            <a:pPr marL="285750" lvl="0" indent="-285750">
              <a:lnSpc>
                <a:spcPct val="150000"/>
              </a:lnSpc>
              <a:buClr>
                <a:srgbClr val="C00000"/>
              </a:buClr>
              <a:buFont typeface="Arial" panose="020B0604020202020204" pitchFamily="34" charset="0"/>
              <a:buChar char="•"/>
            </a:pPr>
            <a:r>
              <a:rPr lang="zh-CN" altLang="en-US" dirty="0"/>
              <a:t>困扰于如何提升团队的能力与效率</a:t>
            </a:r>
            <a:endParaRPr lang="zh-CN" altLang="zh-CN" dirty="0"/>
          </a:p>
        </p:txBody>
      </p:sp>
    </p:spTree>
    <p:extLst>
      <p:ext uri="{BB962C8B-B14F-4D97-AF65-F5344CB8AC3E}">
        <p14:creationId xmlns:p14="http://schemas.microsoft.com/office/powerpoint/2010/main" val="172187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p:bldP spid="13" grpId="0"/>
      <p:bldP spid="14" grpId="0" animBg="1"/>
      <p:bldP spid="15" grpId="0"/>
      <p:bldP spid="16" grpId="0" animBg="1"/>
      <p:bldP spid="17" grpId="0"/>
      <p:bldP spid="18" grpId="0" animBg="1"/>
      <p:bldP spid="19"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BE859-9BDB-F089-3284-67F58AE9D6B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A5B4A35-3CCC-4F3F-0FAB-2788BEDC9B4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62D0C5F-A35D-0F76-ECB3-A3D6BDEA984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DA97A7A-D953-C57A-7CB8-2C234B9A755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软件开发面临的挑战</a:t>
            </a:r>
          </a:p>
        </p:txBody>
      </p:sp>
      <p:sp>
        <p:nvSpPr>
          <p:cNvPr id="5" name="日期占位符 4">
            <a:extLst>
              <a:ext uri="{FF2B5EF4-FFF2-40B4-BE49-F238E27FC236}">
                <a16:creationId xmlns:a16="http://schemas.microsoft.com/office/drawing/2014/main" id="{2210400F-CC59-7DD8-EF7A-BC98313AF26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2FE13D8C-A493-0D1E-2241-295463DF1B0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A51B85D-A508-818E-6EED-E9785AE3F1BC}"/>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E44F125D-DCF4-529F-101C-3411291BD17A}"/>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6F71CF73-3F73-A3A6-7792-3B5F6CA7830A}"/>
              </a:ext>
            </a:extLst>
          </p:cNvPr>
          <p:cNvSpPr txBox="1"/>
          <p:nvPr/>
        </p:nvSpPr>
        <p:spPr>
          <a:xfrm>
            <a:off x="5723690" y="2654199"/>
            <a:ext cx="5184456" cy="1306704"/>
          </a:xfrm>
          <a:prstGeom prst="rect">
            <a:avLst/>
          </a:prstGeom>
          <a:noFill/>
        </p:spPr>
        <p:txBody>
          <a:bodyPr wrap="square">
            <a:spAutoFit/>
          </a:bodyPr>
          <a:lstStyle/>
          <a:p>
            <a:pPr lvl="0" algn="ctr">
              <a:lnSpc>
                <a:spcPct val="150000"/>
              </a:lnSpc>
              <a:buClr>
                <a:srgbClr val="C00000"/>
              </a:buClr>
            </a:pPr>
            <a:r>
              <a:rPr lang="zh-CN" altLang="en-US" sz="2800" b="1" dirty="0">
                <a:solidFill>
                  <a:srgbClr val="C00000"/>
                </a:solidFill>
              </a:rPr>
              <a:t>软件工程</a:t>
            </a:r>
            <a:r>
              <a:rPr lang="zh-CN" altLang="en-US" sz="2800" dirty="0"/>
              <a:t>一直致力于</a:t>
            </a:r>
            <a:endParaRPr lang="en-US" altLang="zh-CN" sz="2800" dirty="0"/>
          </a:p>
          <a:p>
            <a:pPr lvl="0" algn="ctr">
              <a:lnSpc>
                <a:spcPct val="150000"/>
              </a:lnSpc>
              <a:buClr>
                <a:srgbClr val="C00000"/>
              </a:buClr>
            </a:pPr>
            <a:r>
              <a:rPr lang="zh-CN" altLang="en-US" sz="2800" dirty="0"/>
              <a:t>探索软件开发问题的解决之道</a:t>
            </a:r>
            <a:endParaRPr lang="zh-CN" altLang="zh-CN" sz="2800" dirty="0"/>
          </a:p>
        </p:txBody>
      </p:sp>
      <p:pic>
        <p:nvPicPr>
          <p:cNvPr id="22" name="图片 21">
            <a:extLst>
              <a:ext uri="{FF2B5EF4-FFF2-40B4-BE49-F238E27FC236}">
                <a16:creationId xmlns:a16="http://schemas.microsoft.com/office/drawing/2014/main" id="{6D725C6A-B01E-BA77-B63B-7786B07A6B7B}"/>
              </a:ext>
            </a:extLst>
          </p:cNvPr>
          <p:cNvPicPr>
            <a:picLocks noChangeAspect="1"/>
          </p:cNvPicPr>
          <p:nvPr/>
        </p:nvPicPr>
        <p:blipFill>
          <a:blip r:embed="rId3"/>
          <a:stretch>
            <a:fillRect/>
          </a:stretch>
        </p:blipFill>
        <p:spPr>
          <a:xfrm>
            <a:off x="1457612" y="2193125"/>
            <a:ext cx="2209223" cy="2154449"/>
          </a:xfrm>
          <a:prstGeom prst="rect">
            <a:avLst/>
          </a:prstGeom>
        </p:spPr>
      </p:pic>
      <p:sp>
        <p:nvSpPr>
          <p:cNvPr id="23" name="文本框 22">
            <a:extLst>
              <a:ext uri="{FF2B5EF4-FFF2-40B4-BE49-F238E27FC236}">
                <a16:creationId xmlns:a16="http://schemas.microsoft.com/office/drawing/2014/main" id="{AEDEF1AB-8CB6-E541-14FC-C47C97046172}"/>
              </a:ext>
            </a:extLst>
          </p:cNvPr>
          <p:cNvSpPr txBox="1"/>
          <p:nvPr/>
        </p:nvSpPr>
        <p:spPr>
          <a:xfrm>
            <a:off x="1966547" y="4498109"/>
            <a:ext cx="1191352" cy="369332"/>
          </a:xfrm>
          <a:prstGeom prst="rect">
            <a:avLst/>
          </a:prstGeom>
          <a:noFill/>
        </p:spPr>
        <p:txBody>
          <a:bodyPr wrap="none" rtlCol="0">
            <a:spAutoFit/>
          </a:bodyPr>
          <a:lstStyle/>
          <a:p>
            <a:r>
              <a:rPr kumimoji="1" lang="zh-CN" altLang="en-US" dirty="0"/>
              <a:t>明</a:t>
            </a:r>
            <a:r>
              <a:rPr kumimoji="1" lang="en-US" altLang="zh-CN" dirty="0"/>
              <a:t>·</a:t>
            </a:r>
            <a:r>
              <a:rPr kumimoji="1" lang="zh-CN" altLang="en-US" dirty="0"/>
              <a:t>王阳明</a:t>
            </a:r>
          </a:p>
        </p:txBody>
      </p:sp>
    </p:spTree>
    <p:extLst>
      <p:ext uri="{BB962C8B-B14F-4D97-AF65-F5344CB8AC3E}">
        <p14:creationId xmlns:p14="http://schemas.microsoft.com/office/powerpoint/2010/main" val="1884820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EEA9C-3255-316B-C568-12F4E15EECC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0520EE6-5777-5037-BA55-62F18EB5BE7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442DAAB-1D95-3540-6B7D-03005B7C43E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9373D4A-8C6A-FBAC-2942-38F4EBE6F2B9}"/>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探索软件之道</a:t>
            </a:r>
          </a:p>
        </p:txBody>
      </p:sp>
      <p:sp>
        <p:nvSpPr>
          <p:cNvPr id="5" name="日期占位符 4">
            <a:extLst>
              <a:ext uri="{FF2B5EF4-FFF2-40B4-BE49-F238E27FC236}">
                <a16:creationId xmlns:a16="http://schemas.microsoft.com/office/drawing/2014/main" id="{6F9D99DA-8E3E-16CF-1070-E2F1668E784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2AFA81D-C265-5875-3909-863278A31F4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1DD9619-2587-5C70-9323-556820C85D1C}"/>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F520FEF7-CA82-840A-1B4C-659B8526142C}"/>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531C67B0-82CF-41E8-C1AE-91642C6E45D6}"/>
              </a:ext>
            </a:extLst>
          </p:cNvPr>
          <p:cNvSpPr txBox="1"/>
          <p:nvPr/>
        </p:nvSpPr>
        <p:spPr>
          <a:xfrm>
            <a:off x="641636" y="960829"/>
            <a:ext cx="10810445" cy="1144352"/>
          </a:xfrm>
          <a:prstGeom prst="rect">
            <a:avLst/>
          </a:prstGeom>
          <a:noFill/>
        </p:spPr>
        <p:txBody>
          <a:bodyPr wrap="square">
            <a:spAutoFit/>
          </a:bodyPr>
          <a:lstStyle/>
          <a:p>
            <a:pPr lvl="0" algn="ctr">
              <a:lnSpc>
                <a:spcPct val="150000"/>
              </a:lnSpc>
              <a:buClr>
                <a:srgbClr val="C00000"/>
              </a:buClr>
            </a:pPr>
            <a:r>
              <a:rPr lang="zh-CN" altLang="en-US" sz="2800" b="1" dirty="0">
                <a:solidFill>
                  <a:srgbClr val="C00000"/>
                </a:solidFill>
              </a:rPr>
              <a:t>软件工程诞生</a:t>
            </a:r>
            <a:endParaRPr lang="en-US" altLang="zh-CN" sz="2800" b="1" dirty="0">
              <a:solidFill>
                <a:srgbClr val="C00000"/>
              </a:solidFill>
            </a:endParaRPr>
          </a:p>
          <a:p>
            <a:pPr lvl="0" algn="ctr">
              <a:lnSpc>
                <a:spcPct val="150000"/>
              </a:lnSpc>
              <a:buClr>
                <a:srgbClr val="C00000"/>
              </a:buClr>
            </a:pPr>
            <a:r>
              <a:rPr lang="en-US" altLang="zh-CN" sz="2000" dirty="0"/>
              <a:t>1968</a:t>
            </a:r>
            <a:r>
              <a:rPr lang="zh-CN" altLang="en-US" sz="2000" dirty="0"/>
              <a:t>年，</a:t>
            </a:r>
            <a:r>
              <a:rPr lang="en-US" altLang="zh-CN" sz="2000" dirty="0"/>
              <a:t>NATO</a:t>
            </a:r>
            <a:r>
              <a:rPr lang="zh-CN" altLang="en-US" sz="2000" dirty="0"/>
              <a:t>召开国际会议，提出“软件工程”概念和术语</a:t>
            </a:r>
            <a:endParaRPr lang="zh-CN" altLang="zh-CN" sz="2000" dirty="0"/>
          </a:p>
        </p:txBody>
      </p:sp>
      <p:pic>
        <p:nvPicPr>
          <p:cNvPr id="12" name="图片 11" descr="一群人在房间里&#10;&#10;描述已自动生成">
            <a:extLst>
              <a:ext uri="{FF2B5EF4-FFF2-40B4-BE49-F238E27FC236}">
                <a16:creationId xmlns:a16="http://schemas.microsoft.com/office/drawing/2014/main" id="{701851EA-37D3-8771-21D8-2135ED5E17E3}"/>
              </a:ext>
            </a:extLst>
          </p:cNvPr>
          <p:cNvPicPr>
            <a:picLocks noChangeAspect="1"/>
          </p:cNvPicPr>
          <p:nvPr/>
        </p:nvPicPr>
        <p:blipFill>
          <a:blip r:embed="rId3"/>
          <a:stretch>
            <a:fillRect/>
          </a:stretch>
        </p:blipFill>
        <p:spPr>
          <a:xfrm>
            <a:off x="977912" y="2247239"/>
            <a:ext cx="10236175" cy="4141098"/>
          </a:xfrm>
          <a:prstGeom prst="rect">
            <a:avLst/>
          </a:prstGeom>
        </p:spPr>
      </p:pic>
    </p:spTree>
    <p:extLst>
      <p:ext uri="{BB962C8B-B14F-4D97-AF65-F5344CB8AC3E}">
        <p14:creationId xmlns:p14="http://schemas.microsoft.com/office/powerpoint/2010/main" val="272494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3C1C1-0C2F-67A7-51E4-19ED32940E9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9EBC3B4-5337-7A69-CC75-FA4DF39E388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5A0B662-975A-55C9-767D-E1626370016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528B471-E3EE-1BE8-E1C7-B0ED20267FB7}"/>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引言</a:t>
            </a:r>
          </a:p>
        </p:txBody>
      </p:sp>
      <p:sp>
        <p:nvSpPr>
          <p:cNvPr id="5" name="日期占位符 4">
            <a:extLst>
              <a:ext uri="{FF2B5EF4-FFF2-40B4-BE49-F238E27FC236}">
                <a16:creationId xmlns:a16="http://schemas.microsoft.com/office/drawing/2014/main" id="{70C6ADE5-C6D8-25CC-FD71-22449815B2A4}"/>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BEB1236-1776-3F73-CBD2-07DE1D94289C}"/>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909A74B-9627-ABFD-5C3A-4744CB63BE3B}"/>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a:t>
            </a:fld>
            <a:endParaRPr kumimoji="1" lang="zh-CN" altLang="en-US" dirty="0">
              <a:solidFill>
                <a:schemeClr val="bg1"/>
              </a:solidFill>
            </a:endParaRPr>
          </a:p>
        </p:txBody>
      </p:sp>
      <p:sp>
        <p:nvSpPr>
          <p:cNvPr id="13" name="文本框 12">
            <a:extLst>
              <a:ext uri="{FF2B5EF4-FFF2-40B4-BE49-F238E27FC236}">
                <a16:creationId xmlns:a16="http://schemas.microsoft.com/office/drawing/2014/main" id="{E254D3CC-0BEE-E5D8-F75B-7875670EAD5C}"/>
              </a:ext>
            </a:extLst>
          </p:cNvPr>
          <p:cNvSpPr txBox="1"/>
          <p:nvPr/>
        </p:nvSpPr>
        <p:spPr>
          <a:xfrm>
            <a:off x="845984" y="1581795"/>
            <a:ext cx="10500032" cy="1200329"/>
          </a:xfrm>
          <a:prstGeom prst="rect">
            <a:avLst/>
          </a:prstGeom>
          <a:noFill/>
        </p:spPr>
        <p:txBody>
          <a:bodyPr wrap="square">
            <a:spAutoFit/>
          </a:bodyPr>
          <a:lstStyle/>
          <a:p>
            <a:r>
              <a:rPr lang="zh-CN" altLang="en-US" sz="2400" b="0" i="0" dirty="0">
                <a:solidFill>
                  <a:srgbClr val="000000"/>
                </a:solidFill>
                <a:effectLst/>
                <a:highlight>
                  <a:srgbClr val="FFFFFF"/>
                </a:highlight>
                <a:latin typeface="+mn-ea"/>
              </a:rPr>
              <a:t>三十辐共一毂，当其无，有车之用。埏埴以为器，当其无，有器之用。凿户牖以为室，当其无，有室之用。故有之以为利，无之以为用。</a:t>
            </a:r>
            <a:endParaRPr lang="en-US" altLang="zh-CN" sz="2400" b="0" i="0" dirty="0">
              <a:solidFill>
                <a:srgbClr val="000000"/>
              </a:solidFill>
              <a:effectLst/>
              <a:highlight>
                <a:srgbClr val="FFFFFF"/>
              </a:highlight>
              <a:latin typeface="+mn-ea"/>
            </a:endParaRPr>
          </a:p>
          <a:p>
            <a:pPr algn="r"/>
            <a:r>
              <a:rPr lang="en-US" altLang="zh-CN" sz="2400" dirty="0">
                <a:solidFill>
                  <a:srgbClr val="000000"/>
                </a:solidFill>
                <a:highlight>
                  <a:srgbClr val="FFFFFF"/>
                </a:highlight>
                <a:latin typeface="+mn-ea"/>
              </a:rPr>
              <a:t>——</a:t>
            </a:r>
            <a:r>
              <a:rPr lang="zh-CN" altLang="en-US" sz="2400" dirty="0">
                <a:solidFill>
                  <a:srgbClr val="000000"/>
                </a:solidFill>
                <a:highlight>
                  <a:srgbClr val="FFFFFF"/>
                </a:highlight>
                <a:latin typeface="+mn-ea"/>
              </a:rPr>
              <a:t>老子</a:t>
            </a:r>
            <a:r>
              <a:rPr lang="en-US" altLang="zh-CN" sz="2400" dirty="0">
                <a:solidFill>
                  <a:srgbClr val="000000"/>
                </a:solidFill>
                <a:highlight>
                  <a:srgbClr val="FFFFFF"/>
                </a:highlight>
                <a:latin typeface="+mn-ea"/>
              </a:rPr>
              <a:t>《</a:t>
            </a:r>
            <a:r>
              <a:rPr lang="zh-CN" altLang="en-US" sz="2400" dirty="0">
                <a:solidFill>
                  <a:srgbClr val="000000"/>
                </a:solidFill>
                <a:highlight>
                  <a:srgbClr val="FFFFFF"/>
                </a:highlight>
                <a:latin typeface="+mn-ea"/>
              </a:rPr>
              <a:t>道德经</a:t>
            </a:r>
            <a:r>
              <a:rPr lang="en-US" altLang="zh-CN" sz="2400" dirty="0">
                <a:solidFill>
                  <a:srgbClr val="000000"/>
                </a:solidFill>
                <a:highlight>
                  <a:srgbClr val="FFFFFF"/>
                </a:highlight>
                <a:latin typeface="+mn-ea"/>
              </a:rPr>
              <a:t>》</a:t>
            </a:r>
            <a:endParaRPr lang="zh-CN" altLang="en-US" sz="2400" dirty="0">
              <a:latin typeface="+mn-ea"/>
            </a:endParaRPr>
          </a:p>
        </p:txBody>
      </p:sp>
      <p:pic>
        <p:nvPicPr>
          <p:cNvPr id="14" name="图片 13">
            <a:extLst>
              <a:ext uri="{FF2B5EF4-FFF2-40B4-BE49-F238E27FC236}">
                <a16:creationId xmlns:a16="http://schemas.microsoft.com/office/drawing/2014/main" id="{4CD02312-8520-136A-6CB5-29C479294F5E}"/>
              </a:ext>
            </a:extLst>
          </p:cNvPr>
          <p:cNvPicPr>
            <a:picLocks noChangeAspect="1"/>
          </p:cNvPicPr>
          <p:nvPr/>
        </p:nvPicPr>
        <p:blipFill>
          <a:blip r:embed="rId2"/>
          <a:stretch>
            <a:fillRect/>
          </a:stretch>
        </p:blipFill>
        <p:spPr>
          <a:xfrm>
            <a:off x="641636" y="3377678"/>
            <a:ext cx="2957064" cy="2899882"/>
          </a:xfrm>
          <a:prstGeom prst="rect">
            <a:avLst/>
          </a:prstGeom>
        </p:spPr>
      </p:pic>
      <p:pic>
        <p:nvPicPr>
          <p:cNvPr id="15" name="图片 14">
            <a:extLst>
              <a:ext uri="{FF2B5EF4-FFF2-40B4-BE49-F238E27FC236}">
                <a16:creationId xmlns:a16="http://schemas.microsoft.com/office/drawing/2014/main" id="{FD80CE6B-77CB-3949-5098-F582A928C9D9}"/>
              </a:ext>
            </a:extLst>
          </p:cNvPr>
          <p:cNvPicPr>
            <a:picLocks noChangeAspect="1"/>
          </p:cNvPicPr>
          <p:nvPr/>
        </p:nvPicPr>
        <p:blipFill>
          <a:blip r:embed="rId3"/>
          <a:stretch>
            <a:fillRect/>
          </a:stretch>
        </p:blipFill>
        <p:spPr>
          <a:xfrm>
            <a:off x="3743007" y="3355521"/>
            <a:ext cx="3408880" cy="2899883"/>
          </a:xfrm>
          <a:prstGeom prst="rect">
            <a:avLst/>
          </a:prstGeom>
        </p:spPr>
      </p:pic>
      <p:pic>
        <p:nvPicPr>
          <p:cNvPr id="16" name="图片 15">
            <a:extLst>
              <a:ext uri="{FF2B5EF4-FFF2-40B4-BE49-F238E27FC236}">
                <a16:creationId xmlns:a16="http://schemas.microsoft.com/office/drawing/2014/main" id="{0FD26955-D626-645F-3C70-7C4803243DED}"/>
              </a:ext>
            </a:extLst>
          </p:cNvPr>
          <p:cNvPicPr>
            <a:picLocks noChangeAspect="1"/>
          </p:cNvPicPr>
          <p:nvPr/>
        </p:nvPicPr>
        <p:blipFill>
          <a:blip r:embed="rId4"/>
          <a:stretch>
            <a:fillRect/>
          </a:stretch>
        </p:blipFill>
        <p:spPr>
          <a:xfrm>
            <a:off x="7271037" y="3349101"/>
            <a:ext cx="3886200" cy="2870152"/>
          </a:xfrm>
          <a:prstGeom prst="rect">
            <a:avLst/>
          </a:prstGeom>
        </p:spPr>
      </p:pic>
      <p:pic>
        <p:nvPicPr>
          <p:cNvPr id="9" name="图片 8" descr="徽标&#10;&#10;描述已自动生成">
            <a:extLst>
              <a:ext uri="{FF2B5EF4-FFF2-40B4-BE49-F238E27FC236}">
                <a16:creationId xmlns:a16="http://schemas.microsoft.com/office/drawing/2014/main" id="{382B8EE0-DF6E-310E-AA9B-361B3DD205BC}"/>
              </a:ext>
            </a:extLst>
          </p:cNvPr>
          <p:cNvPicPr>
            <a:picLocks noChangeAspect="1"/>
          </p:cNvPicPr>
          <p:nvPr/>
        </p:nvPicPr>
        <p:blipFill>
          <a:blip r:embed="rId5"/>
          <a:stretch>
            <a:fillRect/>
          </a:stretch>
        </p:blipFill>
        <p:spPr>
          <a:xfrm>
            <a:off x="11353800" y="0"/>
            <a:ext cx="838199" cy="818771"/>
          </a:xfrm>
          <a:prstGeom prst="rect">
            <a:avLst/>
          </a:prstGeom>
        </p:spPr>
      </p:pic>
    </p:spTree>
    <p:extLst>
      <p:ext uri="{BB962C8B-B14F-4D97-AF65-F5344CB8AC3E}">
        <p14:creationId xmlns:p14="http://schemas.microsoft.com/office/powerpoint/2010/main" val="41722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C455-2F85-BD1D-0321-F402575CBC7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04A0B78-B2D7-58E9-6E5C-BDB34BA990F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8196E3E-2A09-F584-A14D-345E5489662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9771AFFD-D2D4-DBBB-6E9E-01F6796CF4A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探索软件之道</a:t>
            </a:r>
          </a:p>
        </p:txBody>
      </p:sp>
      <p:sp>
        <p:nvSpPr>
          <p:cNvPr id="5" name="日期占位符 4">
            <a:extLst>
              <a:ext uri="{FF2B5EF4-FFF2-40B4-BE49-F238E27FC236}">
                <a16:creationId xmlns:a16="http://schemas.microsoft.com/office/drawing/2014/main" id="{A621F3E7-6BB8-C7BB-042F-0573A5A0A94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ACB55F48-34C5-CED1-F02D-5CE759C6BD1A}"/>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7D8A711-DDED-5A68-31E6-EF534CF9EADF}"/>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61493473-ADB0-9B95-6B59-BB45E08C5508}"/>
              </a:ext>
            </a:extLst>
          </p:cNvPr>
          <p:cNvPicPr>
            <a:picLocks noChangeAspect="1"/>
          </p:cNvPicPr>
          <p:nvPr/>
        </p:nvPicPr>
        <p:blipFill>
          <a:blip r:embed="rId2"/>
          <a:stretch>
            <a:fillRect/>
          </a:stretch>
        </p:blipFill>
        <p:spPr>
          <a:xfrm>
            <a:off x="11353800" y="0"/>
            <a:ext cx="838199" cy="818771"/>
          </a:xfrm>
          <a:prstGeom prst="rect">
            <a:avLst/>
          </a:prstGeom>
        </p:spPr>
      </p:pic>
      <p:grpSp>
        <p:nvGrpSpPr>
          <p:cNvPr id="29" name="组合 28">
            <a:extLst>
              <a:ext uri="{FF2B5EF4-FFF2-40B4-BE49-F238E27FC236}">
                <a16:creationId xmlns:a16="http://schemas.microsoft.com/office/drawing/2014/main" id="{77DB95E0-C10B-76CC-90EB-B1702BFDF4E5}"/>
              </a:ext>
            </a:extLst>
          </p:cNvPr>
          <p:cNvGrpSpPr/>
          <p:nvPr/>
        </p:nvGrpSpPr>
        <p:grpSpPr>
          <a:xfrm>
            <a:off x="600363" y="1920823"/>
            <a:ext cx="10991273" cy="3907322"/>
            <a:chOff x="535708" y="2225623"/>
            <a:chExt cx="10991273" cy="3907322"/>
          </a:xfrm>
        </p:grpSpPr>
        <p:sp>
          <p:nvSpPr>
            <p:cNvPr id="8" name="右箭头 7">
              <a:extLst>
                <a:ext uri="{FF2B5EF4-FFF2-40B4-BE49-F238E27FC236}">
                  <a16:creationId xmlns:a16="http://schemas.microsoft.com/office/drawing/2014/main" id="{F169A699-C509-E1AC-2ABC-BF525DC141C7}"/>
                </a:ext>
              </a:extLst>
            </p:cNvPr>
            <p:cNvSpPr/>
            <p:nvPr/>
          </p:nvSpPr>
          <p:spPr>
            <a:xfrm>
              <a:off x="535708" y="5560291"/>
              <a:ext cx="10991273" cy="572654"/>
            </a:xfrm>
            <a:prstGeom prst="rightArrow">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559A0444-BDD7-12E1-8A44-F67E4273C584}"/>
                </a:ext>
              </a:extLst>
            </p:cNvPr>
            <p:cNvSpPr/>
            <p:nvPr/>
          </p:nvSpPr>
          <p:spPr>
            <a:xfrm>
              <a:off x="932873" y="5307974"/>
              <a:ext cx="2401454" cy="350976"/>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273031A0-EFA7-F6E1-A815-11AB3D162E0D}"/>
                </a:ext>
              </a:extLst>
            </p:cNvPr>
            <p:cNvSpPr/>
            <p:nvPr/>
          </p:nvSpPr>
          <p:spPr>
            <a:xfrm>
              <a:off x="3403600" y="4875369"/>
              <a:ext cx="2401454" cy="791381"/>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BE0A3951-5932-5AC4-1FA9-7C6672351C3B}"/>
                </a:ext>
              </a:extLst>
            </p:cNvPr>
            <p:cNvSpPr/>
            <p:nvPr/>
          </p:nvSpPr>
          <p:spPr>
            <a:xfrm>
              <a:off x="5874327" y="4207412"/>
              <a:ext cx="2401454" cy="146563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9DAF8BB7-C0FB-4AE8-5A97-DF249C0B24B7}"/>
                </a:ext>
              </a:extLst>
            </p:cNvPr>
            <p:cNvSpPr/>
            <p:nvPr/>
          </p:nvSpPr>
          <p:spPr>
            <a:xfrm>
              <a:off x="8345054" y="3429000"/>
              <a:ext cx="2401454" cy="2229950"/>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DA0C07AE-D094-1527-1994-58CDD75E1D47}"/>
                </a:ext>
              </a:extLst>
            </p:cNvPr>
            <p:cNvSpPr txBox="1"/>
            <p:nvPr/>
          </p:nvSpPr>
          <p:spPr>
            <a:xfrm>
              <a:off x="1579602" y="5290130"/>
              <a:ext cx="1107996" cy="369332"/>
            </a:xfrm>
            <a:prstGeom prst="rect">
              <a:avLst/>
            </a:prstGeom>
            <a:noFill/>
          </p:spPr>
          <p:txBody>
            <a:bodyPr wrap="none" rtlCol="0">
              <a:spAutoFit/>
            </a:bodyPr>
            <a:lstStyle/>
            <a:p>
              <a:r>
                <a:rPr kumimoji="1" lang="zh-CN" altLang="en-US" dirty="0"/>
                <a:t>史前时代</a:t>
              </a:r>
            </a:p>
          </p:txBody>
        </p:sp>
        <p:sp>
          <p:nvSpPr>
            <p:cNvPr id="17" name="文本框 16">
              <a:extLst>
                <a:ext uri="{FF2B5EF4-FFF2-40B4-BE49-F238E27FC236}">
                  <a16:creationId xmlns:a16="http://schemas.microsoft.com/office/drawing/2014/main" id="{893C6B4A-105A-C814-B448-96867A0AE521}"/>
                </a:ext>
              </a:extLst>
            </p:cNvPr>
            <p:cNvSpPr txBox="1"/>
            <p:nvPr/>
          </p:nvSpPr>
          <p:spPr>
            <a:xfrm>
              <a:off x="3819497" y="5123308"/>
              <a:ext cx="1569660" cy="369332"/>
            </a:xfrm>
            <a:prstGeom prst="rect">
              <a:avLst/>
            </a:prstGeom>
            <a:noFill/>
          </p:spPr>
          <p:txBody>
            <a:bodyPr wrap="none" rtlCol="0">
              <a:spAutoFit/>
            </a:bodyPr>
            <a:lstStyle/>
            <a:p>
              <a:r>
                <a:rPr kumimoji="1" lang="zh-CN" altLang="en-US" dirty="0"/>
                <a:t>瀑布过程模型</a:t>
              </a:r>
            </a:p>
          </p:txBody>
        </p:sp>
        <p:sp>
          <p:nvSpPr>
            <p:cNvPr id="18" name="文本框 15">
              <a:extLst>
                <a:ext uri="{FF2B5EF4-FFF2-40B4-BE49-F238E27FC236}">
                  <a16:creationId xmlns:a16="http://schemas.microsoft.com/office/drawing/2014/main" id="{DA0C07AE-D094-1527-1994-58CDD75E1D47}"/>
                </a:ext>
              </a:extLst>
            </p:cNvPr>
            <p:cNvSpPr txBox="1"/>
            <p:nvPr/>
          </p:nvSpPr>
          <p:spPr>
            <a:xfrm>
              <a:off x="6311528" y="4755895"/>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质量标准体系</a:t>
              </a:r>
            </a:p>
          </p:txBody>
        </p:sp>
        <p:sp>
          <p:nvSpPr>
            <p:cNvPr id="19" name="文本框 15">
              <a:extLst>
                <a:ext uri="{FF2B5EF4-FFF2-40B4-BE49-F238E27FC236}">
                  <a16:creationId xmlns:a16="http://schemas.microsoft.com/office/drawing/2014/main" id="{DA0C07AE-D094-1527-1994-58CDD75E1D47}"/>
                </a:ext>
              </a:extLst>
            </p:cNvPr>
            <p:cNvSpPr txBox="1"/>
            <p:nvPr/>
          </p:nvSpPr>
          <p:spPr>
            <a:xfrm>
              <a:off x="8782255" y="4359309"/>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现代软件工程</a:t>
              </a:r>
            </a:p>
          </p:txBody>
        </p:sp>
        <p:sp>
          <p:nvSpPr>
            <p:cNvPr id="20" name="文本框 19">
              <a:extLst>
                <a:ext uri="{FF2B5EF4-FFF2-40B4-BE49-F238E27FC236}">
                  <a16:creationId xmlns:a16="http://schemas.microsoft.com/office/drawing/2014/main" id="{A1CCF25A-477A-F36D-72F3-CFFA1762B799}"/>
                </a:ext>
              </a:extLst>
            </p:cNvPr>
            <p:cNvSpPr txBox="1"/>
            <p:nvPr/>
          </p:nvSpPr>
          <p:spPr>
            <a:xfrm>
              <a:off x="1551607" y="5670172"/>
              <a:ext cx="1316386" cy="338554"/>
            </a:xfrm>
            <a:prstGeom prst="rect">
              <a:avLst/>
            </a:prstGeom>
            <a:noFill/>
          </p:spPr>
          <p:txBody>
            <a:bodyPr wrap="none" rtlCol="0">
              <a:spAutoFit/>
            </a:bodyPr>
            <a:lstStyle/>
            <a:p>
              <a:r>
                <a:rPr kumimoji="1" lang="en-US" altLang="zh-CN" sz="1600" dirty="0"/>
                <a:t>1956-1967</a:t>
              </a:r>
              <a:endParaRPr kumimoji="1" lang="zh-CN" altLang="en-US" sz="1600" dirty="0"/>
            </a:p>
          </p:txBody>
        </p:sp>
        <p:sp>
          <p:nvSpPr>
            <p:cNvPr id="21" name="文本框 20">
              <a:extLst>
                <a:ext uri="{FF2B5EF4-FFF2-40B4-BE49-F238E27FC236}">
                  <a16:creationId xmlns:a16="http://schemas.microsoft.com/office/drawing/2014/main" id="{E78565CE-32B4-6BB8-12C5-487095F88A7A}"/>
                </a:ext>
              </a:extLst>
            </p:cNvPr>
            <p:cNvSpPr txBox="1"/>
            <p:nvPr/>
          </p:nvSpPr>
          <p:spPr>
            <a:xfrm>
              <a:off x="3946134" y="5670172"/>
              <a:ext cx="1316386" cy="338554"/>
            </a:xfrm>
            <a:prstGeom prst="rect">
              <a:avLst/>
            </a:prstGeom>
            <a:noFill/>
          </p:spPr>
          <p:txBody>
            <a:bodyPr wrap="none" rtlCol="0">
              <a:spAutoFit/>
            </a:bodyPr>
            <a:lstStyle/>
            <a:p>
              <a:r>
                <a:rPr kumimoji="1" lang="en-US" altLang="zh-CN" sz="1600" dirty="0"/>
                <a:t>1968-1982</a:t>
              </a:r>
              <a:endParaRPr kumimoji="1" lang="zh-CN" altLang="en-US" sz="1600" dirty="0"/>
            </a:p>
          </p:txBody>
        </p:sp>
        <p:sp>
          <p:nvSpPr>
            <p:cNvPr id="22" name="文本框 19">
              <a:extLst>
                <a:ext uri="{FF2B5EF4-FFF2-40B4-BE49-F238E27FC236}">
                  <a16:creationId xmlns:a16="http://schemas.microsoft.com/office/drawing/2014/main" id="{A1CCF25A-477A-F36D-72F3-CFFA1762B799}"/>
                </a:ext>
              </a:extLst>
            </p:cNvPr>
            <p:cNvSpPr txBox="1"/>
            <p:nvPr/>
          </p:nvSpPr>
          <p:spPr>
            <a:xfrm>
              <a:off x="6438165" y="5680846"/>
              <a:ext cx="1316386"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t>1983-1995</a:t>
              </a:r>
              <a:endParaRPr kumimoji="1" lang="zh-CN" altLang="en-US" sz="1600" dirty="0"/>
            </a:p>
          </p:txBody>
        </p:sp>
        <p:sp>
          <p:nvSpPr>
            <p:cNvPr id="23" name="文本框 19">
              <a:extLst>
                <a:ext uri="{FF2B5EF4-FFF2-40B4-BE49-F238E27FC236}">
                  <a16:creationId xmlns:a16="http://schemas.microsoft.com/office/drawing/2014/main" id="{A1CCF25A-477A-F36D-72F3-CFFA1762B799}"/>
                </a:ext>
              </a:extLst>
            </p:cNvPr>
            <p:cNvSpPr txBox="1"/>
            <p:nvPr/>
          </p:nvSpPr>
          <p:spPr>
            <a:xfrm>
              <a:off x="8578208" y="5680325"/>
              <a:ext cx="193514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t>20</a:t>
              </a:r>
              <a:r>
                <a:rPr kumimoji="1" lang="zh-CN" altLang="en-US" sz="1600" dirty="0"/>
                <a:t>世纪</a:t>
              </a:r>
              <a:r>
                <a:rPr kumimoji="1" lang="en-US" altLang="zh-CN" sz="1600" dirty="0"/>
                <a:t>90</a:t>
              </a:r>
              <a:r>
                <a:rPr kumimoji="1" lang="zh-CN" altLang="en-US" sz="1600" dirty="0"/>
                <a:t>年代至今</a:t>
              </a:r>
            </a:p>
          </p:txBody>
        </p:sp>
        <p:sp>
          <p:nvSpPr>
            <p:cNvPr id="25" name="文本框 24">
              <a:extLst>
                <a:ext uri="{FF2B5EF4-FFF2-40B4-BE49-F238E27FC236}">
                  <a16:creationId xmlns:a16="http://schemas.microsoft.com/office/drawing/2014/main" id="{762648B8-82BF-663C-C031-CB90208EB5AF}"/>
                </a:ext>
              </a:extLst>
            </p:cNvPr>
            <p:cNvSpPr txBox="1"/>
            <p:nvPr/>
          </p:nvSpPr>
          <p:spPr>
            <a:xfrm>
              <a:off x="982518" y="4278841"/>
              <a:ext cx="2302163" cy="954107"/>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zh-CN" altLang="en-US" sz="1400" dirty="0">
                  <a:solidFill>
                    <a:srgbClr val="000000"/>
                  </a:solidFill>
                  <a:effectLst/>
                  <a:latin typeface="Helvetica" pitchFamily="2" charset="0"/>
                </a:rPr>
                <a:t>软件开发没有方法可循</a:t>
              </a:r>
            </a:p>
            <a:p>
              <a:pPr marL="285750" indent="-285750">
                <a:buClr>
                  <a:srgbClr val="C00000"/>
                </a:buClr>
                <a:buFont typeface="Arial" panose="020B0604020202020204" pitchFamily="34" charset="0"/>
                <a:buChar char="•"/>
              </a:pPr>
              <a:r>
                <a:rPr lang="zh-CN" altLang="en-US" sz="1400" dirty="0">
                  <a:solidFill>
                    <a:srgbClr val="000000"/>
                  </a:solidFill>
                  <a:effectLst/>
                  <a:latin typeface="Helvetica" pitchFamily="2" charset="0"/>
                </a:rPr>
                <a:t>软件设计是在开发人员头脑中完成的隐藏过程</a:t>
              </a:r>
            </a:p>
            <a:p>
              <a:pPr marL="285750" indent="-285750">
                <a:buClr>
                  <a:srgbClr val="C00000"/>
                </a:buClr>
                <a:buFont typeface="Arial" panose="020B0604020202020204" pitchFamily="34" charset="0"/>
                <a:buChar char="•"/>
              </a:pPr>
              <a:r>
                <a:rPr lang="en-US" altLang="zh-CN" sz="1400" dirty="0">
                  <a:solidFill>
                    <a:srgbClr val="000000"/>
                  </a:solidFill>
                  <a:effectLst/>
                  <a:latin typeface="Arial" panose="020B0604020202020204" pitchFamily="34" charset="0"/>
                </a:rPr>
                <a:t>60</a:t>
              </a:r>
              <a:r>
                <a:rPr lang="zh-CN" altLang="en-US" sz="1400" dirty="0">
                  <a:solidFill>
                    <a:srgbClr val="000000"/>
                  </a:solidFill>
                  <a:effectLst/>
                  <a:latin typeface="Helvetica" pitchFamily="2" charset="0"/>
                </a:rPr>
                <a:t>世纪中期的软件危机</a:t>
              </a:r>
            </a:p>
          </p:txBody>
        </p:sp>
        <p:sp>
          <p:nvSpPr>
            <p:cNvPr id="26" name="文本框 25">
              <a:extLst>
                <a:ext uri="{FF2B5EF4-FFF2-40B4-BE49-F238E27FC236}">
                  <a16:creationId xmlns:a16="http://schemas.microsoft.com/office/drawing/2014/main" id="{3366D380-5C5A-2426-46A0-EE4073BC5410}"/>
                </a:ext>
              </a:extLst>
            </p:cNvPr>
            <p:cNvSpPr txBox="1"/>
            <p:nvPr/>
          </p:nvSpPr>
          <p:spPr>
            <a:xfrm>
              <a:off x="3453245" y="3882255"/>
              <a:ext cx="2302163" cy="954107"/>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altLang="zh-CN" sz="1400" dirty="0">
                  <a:solidFill>
                    <a:srgbClr val="000000"/>
                  </a:solidFill>
                  <a:effectLst/>
                  <a:latin typeface="Helvetica" pitchFamily="2" charset="0"/>
                </a:rPr>
                <a:t>1968</a:t>
              </a:r>
              <a:r>
                <a:rPr lang="zh-CN" altLang="en-US" sz="1400" dirty="0">
                  <a:solidFill>
                    <a:srgbClr val="000000"/>
                  </a:solidFill>
                  <a:effectLst/>
                  <a:latin typeface="Helvetica" pitchFamily="2" charset="0"/>
                </a:rPr>
                <a:t>年提出“软件工程”</a:t>
              </a:r>
            </a:p>
            <a:p>
              <a:pPr marL="285750" indent="-285750">
                <a:buClr>
                  <a:srgbClr val="C00000"/>
                </a:buClr>
                <a:buFont typeface="Arial" panose="020B0604020202020204" pitchFamily="34" charset="0"/>
                <a:buChar char="•"/>
              </a:pPr>
              <a:r>
                <a:rPr lang="zh-CN" altLang="en-US" sz="1400" dirty="0">
                  <a:solidFill>
                    <a:srgbClr val="000000"/>
                  </a:solidFill>
                  <a:effectLst/>
                  <a:latin typeface="Helvetica" pitchFamily="2" charset="0"/>
                </a:rPr>
                <a:t>结构化开发方法</a:t>
              </a:r>
            </a:p>
            <a:p>
              <a:pPr marL="285750" indent="-285750">
                <a:buClr>
                  <a:srgbClr val="C00000"/>
                </a:buClr>
                <a:buFont typeface="Arial" panose="020B0604020202020204" pitchFamily="34" charset="0"/>
                <a:buChar char="•"/>
              </a:pPr>
              <a:r>
                <a:rPr lang="zh-CN" altLang="en-US" sz="1400" dirty="0">
                  <a:solidFill>
                    <a:srgbClr val="000000"/>
                  </a:solidFill>
                  <a:effectLst/>
                  <a:latin typeface="Helvetica" pitchFamily="2" charset="0"/>
                </a:rPr>
                <a:t>瀑布式软件生命周期模型成为典型</a:t>
              </a:r>
            </a:p>
          </p:txBody>
        </p:sp>
        <p:sp>
          <p:nvSpPr>
            <p:cNvPr id="27" name="文本框 26">
              <a:extLst>
                <a:ext uri="{FF2B5EF4-FFF2-40B4-BE49-F238E27FC236}">
                  <a16:creationId xmlns:a16="http://schemas.microsoft.com/office/drawing/2014/main" id="{B4697C9C-86BD-01BC-0772-DF2187DCD739}"/>
                </a:ext>
              </a:extLst>
            </p:cNvPr>
            <p:cNvSpPr txBox="1"/>
            <p:nvPr/>
          </p:nvSpPr>
          <p:spPr>
            <a:xfrm>
              <a:off x="5923972" y="3249405"/>
              <a:ext cx="2302163" cy="954107"/>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zh-CN" altLang="en-US" sz="1400" dirty="0">
                  <a:solidFill>
                    <a:srgbClr val="000000"/>
                  </a:solidFill>
                  <a:effectLst/>
                  <a:latin typeface="Helvetica" pitchFamily="2" charset="0"/>
                </a:rPr>
                <a:t>面向对象开发方法</a:t>
              </a:r>
            </a:p>
            <a:p>
              <a:pPr marL="285750" indent="-285750">
                <a:buClr>
                  <a:srgbClr val="C00000"/>
                </a:buClr>
                <a:buFont typeface="Arial" panose="020B0604020202020204" pitchFamily="34" charset="0"/>
                <a:buChar char="•"/>
              </a:pPr>
              <a:r>
                <a:rPr lang="zh-CN" altLang="en-US" sz="1400" dirty="0">
                  <a:solidFill>
                    <a:srgbClr val="000000"/>
                  </a:solidFill>
                  <a:effectLst/>
                  <a:latin typeface="Helvetica" pitchFamily="2" charset="0"/>
                </a:rPr>
                <a:t>软件过程改进运动</a:t>
              </a:r>
            </a:p>
            <a:p>
              <a:pPr marL="285750" indent="-285750">
                <a:buClr>
                  <a:srgbClr val="C00000"/>
                </a:buClr>
                <a:buFont typeface="Arial" panose="020B0604020202020204" pitchFamily="34" charset="0"/>
                <a:buChar char="•"/>
              </a:pPr>
              <a:r>
                <a:rPr lang="en-US" altLang="zh-CN" sz="1400" dirty="0">
                  <a:solidFill>
                    <a:srgbClr val="000000"/>
                  </a:solidFill>
                  <a:effectLst/>
                  <a:latin typeface="Helvetica" pitchFamily="2" charset="0"/>
                </a:rPr>
                <a:t>CMM/ISO9000/SPICE</a:t>
              </a:r>
              <a:r>
                <a:rPr lang="zh-CN" altLang="en-US" sz="1400" dirty="0">
                  <a:solidFill>
                    <a:srgbClr val="000000"/>
                  </a:solidFill>
                  <a:effectLst/>
                  <a:latin typeface="Helvetica" pitchFamily="2" charset="0"/>
                </a:rPr>
                <a:t>等质量标准体系</a:t>
              </a:r>
            </a:p>
          </p:txBody>
        </p:sp>
        <p:sp>
          <p:nvSpPr>
            <p:cNvPr id="28" name="文本框 27">
              <a:extLst>
                <a:ext uri="{FF2B5EF4-FFF2-40B4-BE49-F238E27FC236}">
                  <a16:creationId xmlns:a16="http://schemas.microsoft.com/office/drawing/2014/main" id="{0AF81598-8C5C-79BB-1E24-D52F1955EAC4}"/>
                </a:ext>
              </a:extLst>
            </p:cNvPr>
            <p:cNvSpPr txBox="1"/>
            <p:nvPr/>
          </p:nvSpPr>
          <p:spPr>
            <a:xfrm>
              <a:off x="8416003" y="2225623"/>
              <a:ext cx="2302163" cy="1169551"/>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zh-CN" altLang="en-US" sz="1400" dirty="0">
                  <a:solidFill>
                    <a:srgbClr val="000000"/>
                  </a:solidFill>
                  <a:effectLst/>
                  <a:latin typeface="Helvetica" pitchFamily="2" charset="0"/>
                </a:rPr>
                <a:t>敏捷开发方法流行</a:t>
              </a:r>
            </a:p>
            <a:p>
              <a:pPr marL="285750" indent="-285750">
                <a:buClr>
                  <a:srgbClr val="C00000"/>
                </a:buClr>
                <a:buFont typeface="Arial" panose="020B0604020202020204" pitchFamily="34" charset="0"/>
                <a:buChar char="•"/>
              </a:pPr>
              <a:r>
                <a:rPr lang="zh-CN" altLang="en-US" sz="1400" dirty="0">
                  <a:solidFill>
                    <a:srgbClr val="000000"/>
                  </a:solidFill>
                  <a:effectLst/>
                  <a:latin typeface="Helvetica" pitchFamily="2" charset="0"/>
                </a:rPr>
                <a:t>更紧密的团队协作</a:t>
              </a:r>
            </a:p>
            <a:p>
              <a:pPr marL="285750" indent="-285750">
                <a:buClr>
                  <a:srgbClr val="C00000"/>
                </a:buClr>
                <a:buFont typeface="Arial" panose="020B0604020202020204" pitchFamily="34" charset="0"/>
                <a:buChar char="•"/>
              </a:pPr>
              <a:r>
                <a:rPr lang="zh-CN" altLang="en-US" sz="1400" dirty="0">
                  <a:solidFill>
                    <a:srgbClr val="000000"/>
                  </a:solidFill>
                  <a:effectLst/>
                  <a:latin typeface="Helvetica" pitchFamily="2" charset="0"/>
                </a:rPr>
                <a:t>有效应对需求变化</a:t>
              </a:r>
            </a:p>
            <a:p>
              <a:pPr marL="285750" indent="-285750">
                <a:buClr>
                  <a:srgbClr val="C00000"/>
                </a:buClr>
                <a:buFont typeface="Arial" panose="020B0604020202020204" pitchFamily="34" charset="0"/>
                <a:buChar char="•"/>
              </a:pPr>
              <a:r>
                <a:rPr lang="zh-CN" altLang="en-US" sz="1400" dirty="0">
                  <a:solidFill>
                    <a:srgbClr val="000000"/>
                  </a:solidFill>
                  <a:effectLst/>
                  <a:latin typeface="Helvetica" pitchFamily="2" charset="0"/>
                </a:rPr>
                <a:t>快速交付高质量软件</a:t>
              </a:r>
            </a:p>
            <a:p>
              <a:pPr marL="285750" indent="-285750">
                <a:buClr>
                  <a:srgbClr val="C00000"/>
                </a:buClr>
                <a:buFont typeface="Arial" panose="020B0604020202020204" pitchFamily="34" charset="0"/>
                <a:buChar char="•"/>
              </a:pPr>
              <a:r>
                <a:rPr lang="zh-CN" altLang="en-US" sz="1400" dirty="0">
                  <a:solidFill>
                    <a:srgbClr val="000000"/>
                  </a:solidFill>
                  <a:effectLst/>
                  <a:latin typeface="Helvetica" pitchFamily="2" charset="0"/>
                </a:rPr>
                <a:t>迭代和增量开发过程 </a:t>
              </a:r>
            </a:p>
          </p:txBody>
        </p:sp>
      </p:grpSp>
    </p:spTree>
    <p:extLst>
      <p:ext uri="{BB962C8B-B14F-4D97-AF65-F5344CB8AC3E}">
        <p14:creationId xmlns:p14="http://schemas.microsoft.com/office/powerpoint/2010/main" val="2417919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29942-8BB0-6536-BFF9-EFFBDCD0CFD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426B108-286D-6053-FC96-3FD948740B2B}"/>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1EC0972-BE20-B2B9-367D-C0F5DC2AB1DC}"/>
              </a:ext>
            </a:extLst>
          </p:cNvPr>
          <p:cNvSpPr>
            <a:spLocks noGrp="1"/>
          </p:cNvSpPr>
          <p:nvPr>
            <p:ph type="ctrTitle"/>
          </p:nvPr>
        </p:nvSpPr>
        <p:spPr/>
        <p:txBody>
          <a:bodyPr>
            <a:normAutofit/>
          </a:bodyPr>
          <a:lstStyle/>
          <a:p>
            <a:r>
              <a:rPr kumimoji="1" lang="zh-CN" altLang="en-US" sz="4000" dirty="0">
                <a:latin typeface="+mn-ea"/>
                <a:ea typeface="+mn-ea"/>
              </a:rPr>
              <a:t>软件工程</a:t>
            </a:r>
          </a:p>
        </p:txBody>
      </p:sp>
      <p:sp>
        <p:nvSpPr>
          <p:cNvPr id="3" name="副标题 2">
            <a:extLst>
              <a:ext uri="{FF2B5EF4-FFF2-40B4-BE49-F238E27FC236}">
                <a16:creationId xmlns:a16="http://schemas.microsoft.com/office/drawing/2014/main" id="{C68D2E5E-CBE6-374A-A281-560B779F0B19}"/>
              </a:ext>
            </a:extLst>
          </p:cNvPr>
          <p:cNvSpPr>
            <a:spLocks noGrp="1"/>
          </p:cNvSpPr>
          <p:nvPr>
            <p:ph type="subTitle" idx="1"/>
          </p:nvPr>
        </p:nvSpPr>
        <p:spPr>
          <a:xfrm>
            <a:off x="3810000" y="3720317"/>
            <a:ext cx="4572000" cy="1655762"/>
          </a:xfrm>
        </p:spPr>
        <p:txBody>
          <a:bodyPr>
            <a:normAutofit lnSpcReduction="10000"/>
          </a:bodyPr>
          <a:lstStyle/>
          <a:p>
            <a:pPr marL="342900" indent="-342900" algn="l">
              <a:lnSpc>
                <a:spcPct val="100000"/>
              </a:lnSpc>
              <a:buClr>
                <a:srgbClr val="C00000"/>
              </a:buClr>
              <a:buFont typeface="Wingdings" pitchFamily="2" charset="2"/>
              <a:buChar char="n"/>
            </a:pPr>
            <a:r>
              <a:rPr kumimoji="1" lang="zh-CN" altLang="en-US" sz="2000" dirty="0"/>
              <a:t>系统工程</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软件工程</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软件工程的基本要素</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软件工程学科的发展</a:t>
            </a:r>
          </a:p>
        </p:txBody>
      </p:sp>
      <p:pic>
        <p:nvPicPr>
          <p:cNvPr id="6" name="图形 5" descr="徽章 纯色填充">
            <a:extLst>
              <a:ext uri="{FF2B5EF4-FFF2-40B4-BE49-F238E27FC236}">
                <a16:creationId xmlns:a16="http://schemas.microsoft.com/office/drawing/2014/main" id="{1B84A56A-4DDC-065E-31C9-BFA4C7C6A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9562" y="2831090"/>
            <a:ext cx="678873" cy="678873"/>
          </a:xfrm>
          <a:prstGeom prst="rect">
            <a:avLst/>
          </a:prstGeom>
        </p:spPr>
      </p:pic>
      <p:cxnSp>
        <p:nvCxnSpPr>
          <p:cNvPr id="8" name="直线连接符 7">
            <a:extLst>
              <a:ext uri="{FF2B5EF4-FFF2-40B4-BE49-F238E27FC236}">
                <a16:creationId xmlns:a16="http://schemas.microsoft.com/office/drawing/2014/main" id="{2EBCF769-2A33-199F-C50F-C744E6F33A5A}"/>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1869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948B-DD3B-76FF-15E4-21D217B7FBE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0479704-2727-5AAA-BEFF-0D15C988752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03B8A58-6600-FCD7-AEF8-AF3A7A4C8C4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8D6BBD3-EB8A-F578-96BD-8C0D37387B2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系统</a:t>
            </a:r>
          </a:p>
        </p:txBody>
      </p:sp>
      <p:sp>
        <p:nvSpPr>
          <p:cNvPr id="5" name="日期占位符 4">
            <a:extLst>
              <a:ext uri="{FF2B5EF4-FFF2-40B4-BE49-F238E27FC236}">
                <a16:creationId xmlns:a16="http://schemas.microsoft.com/office/drawing/2014/main" id="{92590A17-1845-03B8-1D95-C6851DA2662E}"/>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FB6BC87-6FEC-6A9D-8A45-4869180562BC}"/>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C724444A-B314-A59B-8738-A844721A81F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C867AC6-33E4-4730-BA30-93378F48E13C}"/>
              </a:ext>
            </a:extLst>
          </p:cNvPr>
          <p:cNvPicPr>
            <a:picLocks noChangeAspect="1"/>
          </p:cNvPicPr>
          <p:nvPr/>
        </p:nvPicPr>
        <p:blipFill>
          <a:blip r:embed="rId2"/>
          <a:stretch>
            <a:fillRect/>
          </a:stretch>
        </p:blipFill>
        <p:spPr>
          <a:xfrm>
            <a:off x="11353800" y="0"/>
            <a:ext cx="838199" cy="818771"/>
          </a:xfrm>
          <a:prstGeom prst="rect">
            <a:avLst/>
          </a:prstGeom>
        </p:spPr>
      </p:pic>
      <p:pic>
        <p:nvPicPr>
          <p:cNvPr id="12" name="图片 11">
            <a:extLst>
              <a:ext uri="{FF2B5EF4-FFF2-40B4-BE49-F238E27FC236}">
                <a16:creationId xmlns:a16="http://schemas.microsoft.com/office/drawing/2014/main" id="{BA20545A-C3EF-8024-634B-F62E12D2D362}"/>
              </a:ext>
            </a:extLst>
          </p:cNvPr>
          <p:cNvPicPr>
            <a:picLocks noChangeAspect="1"/>
          </p:cNvPicPr>
          <p:nvPr/>
        </p:nvPicPr>
        <p:blipFill>
          <a:blip r:embed="rId3"/>
          <a:stretch>
            <a:fillRect/>
          </a:stretch>
        </p:blipFill>
        <p:spPr>
          <a:xfrm>
            <a:off x="576827" y="1354457"/>
            <a:ext cx="5616018" cy="3744012"/>
          </a:xfrm>
          <a:prstGeom prst="rect">
            <a:avLst/>
          </a:prstGeom>
        </p:spPr>
      </p:pic>
      <p:sp>
        <p:nvSpPr>
          <p:cNvPr id="24" name="文本框 23">
            <a:extLst>
              <a:ext uri="{FF2B5EF4-FFF2-40B4-BE49-F238E27FC236}">
                <a16:creationId xmlns:a16="http://schemas.microsoft.com/office/drawing/2014/main" id="{E1BE3442-3345-B75D-3214-ED8914CDE54D}"/>
              </a:ext>
            </a:extLst>
          </p:cNvPr>
          <p:cNvSpPr txBox="1"/>
          <p:nvPr/>
        </p:nvSpPr>
        <p:spPr>
          <a:xfrm>
            <a:off x="2209800" y="5934974"/>
            <a:ext cx="1107996" cy="369332"/>
          </a:xfrm>
          <a:prstGeom prst="rect">
            <a:avLst/>
          </a:prstGeom>
          <a:noFill/>
        </p:spPr>
        <p:txBody>
          <a:bodyPr wrap="none" rtlCol="0">
            <a:spAutoFit/>
          </a:bodyPr>
          <a:lstStyle/>
          <a:p>
            <a:pPr algn="ctr"/>
            <a:r>
              <a:rPr kumimoji="1" lang="zh-CN" altLang="en-US" dirty="0">
                <a:solidFill>
                  <a:schemeClr val="accent6"/>
                </a:solidFill>
              </a:rPr>
              <a:t>呼吸系统</a:t>
            </a:r>
          </a:p>
        </p:txBody>
      </p:sp>
      <p:pic>
        <p:nvPicPr>
          <p:cNvPr id="25606" name="Picture 6">
            <a:extLst>
              <a:ext uri="{FF2B5EF4-FFF2-40B4-BE49-F238E27FC236}">
                <a16:creationId xmlns:a16="http://schemas.microsoft.com/office/drawing/2014/main" id="{2FA5CFB8-0880-6247-6133-F77264141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845" y="1265066"/>
            <a:ext cx="5306428" cy="464326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A3B0997D-A70D-89A5-A784-D6AD2E98E8E9}"/>
              </a:ext>
            </a:extLst>
          </p:cNvPr>
          <p:cNvSpPr txBox="1"/>
          <p:nvPr/>
        </p:nvSpPr>
        <p:spPr>
          <a:xfrm>
            <a:off x="8061229" y="5934975"/>
            <a:ext cx="1569660" cy="369332"/>
          </a:xfrm>
          <a:prstGeom prst="rect">
            <a:avLst/>
          </a:prstGeom>
          <a:noFill/>
        </p:spPr>
        <p:txBody>
          <a:bodyPr wrap="none" rtlCol="0">
            <a:spAutoFit/>
          </a:bodyPr>
          <a:lstStyle/>
          <a:p>
            <a:pPr algn="ctr"/>
            <a:r>
              <a:rPr kumimoji="1" lang="zh-CN" altLang="en-US" dirty="0">
                <a:solidFill>
                  <a:schemeClr val="accent6"/>
                </a:solidFill>
              </a:rPr>
              <a:t>北京地铁系统</a:t>
            </a:r>
          </a:p>
        </p:txBody>
      </p:sp>
    </p:spTree>
    <p:extLst>
      <p:ext uri="{BB962C8B-B14F-4D97-AF65-F5344CB8AC3E}">
        <p14:creationId xmlns:p14="http://schemas.microsoft.com/office/powerpoint/2010/main" val="4023885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0787B-3FB2-8F88-4FB4-4E59CEDA367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3381017-FD89-E7FA-5858-E13D47EE1CF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18DAD81-CA79-2E0A-1139-4940A202629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25724B7-7621-EEAD-C632-5F947229627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系统</a:t>
            </a:r>
          </a:p>
        </p:txBody>
      </p:sp>
      <p:sp>
        <p:nvSpPr>
          <p:cNvPr id="5" name="日期占位符 4">
            <a:extLst>
              <a:ext uri="{FF2B5EF4-FFF2-40B4-BE49-F238E27FC236}">
                <a16:creationId xmlns:a16="http://schemas.microsoft.com/office/drawing/2014/main" id="{2EEAE1BD-8AB7-1F21-020C-BF86AF515B4B}"/>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E450A66-1F3A-69B8-A488-EB1741E986D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B5990CC8-092B-0E2D-B967-D1E041D85AEC}"/>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07F3332-C65E-686D-720F-2C287F8EAD45}"/>
              </a:ext>
            </a:extLst>
          </p:cNvPr>
          <p:cNvPicPr>
            <a:picLocks noChangeAspect="1"/>
          </p:cNvPicPr>
          <p:nvPr/>
        </p:nvPicPr>
        <p:blipFill>
          <a:blip r:embed="rId2"/>
          <a:stretch>
            <a:fillRect/>
          </a:stretch>
        </p:blipFill>
        <p:spPr>
          <a:xfrm>
            <a:off x="11353800" y="0"/>
            <a:ext cx="838199" cy="818771"/>
          </a:xfrm>
          <a:prstGeom prst="rect">
            <a:avLst/>
          </a:prstGeom>
        </p:spPr>
      </p:pic>
      <p:sp>
        <p:nvSpPr>
          <p:cNvPr id="24" name="文本框 23">
            <a:extLst>
              <a:ext uri="{FF2B5EF4-FFF2-40B4-BE49-F238E27FC236}">
                <a16:creationId xmlns:a16="http://schemas.microsoft.com/office/drawing/2014/main" id="{0A65886D-2ED3-74F1-B042-7C8556C2AC1F}"/>
              </a:ext>
            </a:extLst>
          </p:cNvPr>
          <p:cNvSpPr txBox="1"/>
          <p:nvPr/>
        </p:nvSpPr>
        <p:spPr>
          <a:xfrm>
            <a:off x="1956167" y="5491245"/>
            <a:ext cx="1107996" cy="369332"/>
          </a:xfrm>
          <a:prstGeom prst="rect">
            <a:avLst/>
          </a:prstGeom>
          <a:noFill/>
        </p:spPr>
        <p:txBody>
          <a:bodyPr wrap="none" rtlCol="0">
            <a:spAutoFit/>
          </a:bodyPr>
          <a:lstStyle/>
          <a:p>
            <a:pPr algn="ctr"/>
            <a:r>
              <a:rPr kumimoji="1" lang="zh-CN" altLang="en-US" dirty="0">
                <a:solidFill>
                  <a:schemeClr val="accent6"/>
                </a:solidFill>
              </a:rPr>
              <a:t>财务系统</a:t>
            </a:r>
          </a:p>
        </p:txBody>
      </p:sp>
      <p:pic>
        <p:nvPicPr>
          <p:cNvPr id="10" name="图片 9" descr="图示&#10;&#10;描述已自动生成">
            <a:extLst>
              <a:ext uri="{FF2B5EF4-FFF2-40B4-BE49-F238E27FC236}">
                <a16:creationId xmlns:a16="http://schemas.microsoft.com/office/drawing/2014/main" id="{A25D1C66-26C3-F003-A843-76FB45AEA858}"/>
              </a:ext>
            </a:extLst>
          </p:cNvPr>
          <p:cNvPicPr>
            <a:picLocks noChangeAspect="1"/>
          </p:cNvPicPr>
          <p:nvPr/>
        </p:nvPicPr>
        <p:blipFill>
          <a:blip r:embed="rId3"/>
          <a:stretch>
            <a:fillRect/>
          </a:stretch>
        </p:blipFill>
        <p:spPr>
          <a:xfrm>
            <a:off x="363105" y="2068945"/>
            <a:ext cx="4748881" cy="3159339"/>
          </a:xfrm>
          <a:prstGeom prst="rect">
            <a:avLst/>
          </a:prstGeom>
        </p:spPr>
      </p:pic>
      <p:sp>
        <p:nvSpPr>
          <p:cNvPr id="13" name="文本框 12">
            <a:extLst>
              <a:ext uri="{FF2B5EF4-FFF2-40B4-BE49-F238E27FC236}">
                <a16:creationId xmlns:a16="http://schemas.microsoft.com/office/drawing/2014/main" id="{2990472B-9680-2447-82D7-3ADCADBE772A}"/>
              </a:ext>
            </a:extLst>
          </p:cNvPr>
          <p:cNvSpPr txBox="1"/>
          <p:nvPr/>
        </p:nvSpPr>
        <p:spPr>
          <a:xfrm>
            <a:off x="5347854" y="1938484"/>
            <a:ext cx="6481041" cy="4203074"/>
          </a:xfrm>
          <a:prstGeom prst="rect">
            <a:avLst/>
          </a:prstGeom>
          <a:noFill/>
        </p:spPr>
        <p:txBody>
          <a:bodyPr wrap="square">
            <a:spAutoFit/>
          </a:bodyPr>
          <a:lstStyle/>
          <a:p>
            <a:pPr algn="l">
              <a:lnSpc>
                <a:spcPct val="150000"/>
              </a:lnSpc>
              <a:buClr>
                <a:srgbClr val="C00000"/>
              </a:buClr>
              <a:buFont typeface="Arial" panose="020B0604020202020204" pitchFamily="34" charset="0"/>
              <a:buChar char="•"/>
            </a:pPr>
            <a:r>
              <a:rPr lang="zh-CN" altLang="en-US" b="1" i="0" dirty="0">
                <a:solidFill>
                  <a:srgbClr val="333333"/>
                </a:solidFill>
                <a:effectLst/>
                <a:latin typeface="-apple-system"/>
              </a:rPr>
              <a:t> 整体性</a:t>
            </a:r>
            <a:r>
              <a:rPr lang="zh-CN" altLang="en-US" b="0" i="0" dirty="0">
                <a:solidFill>
                  <a:srgbClr val="333333"/>
                </a:solidFill>
                <a:effectLst/>
                <a:latin typeface="-apple-system"/>
              </a:rPr>
              <a:t>‌：系统的整体功能大于各部分之和，即系统各要素在系统整体中的相互联系所带来的效果超过各要素孤立时的总和。</a:t>
            </a:r>
          </a:p>
          <a:p>
            <a:pPr algn="l">
              <a:lnSpc>
                <a:spcPct val="150000"/>
              </a:lnSpc>
              <a:buClr>
                <a:srgbClr val="C00000"/>
              </a:buClr>
              <a:buFont typeface="Arial" panose="020B0604020202020204" pitchFamily="34" charset="0"/>
              <a:buChar char="•"/>
            </a:pPr>
            <a:r>
              <a:rPr lang="zh-CN" altLang="en-US" b="0" i="0" dirty="0">
                <a:solidFill>
                  <a:srgbClr val="333333"/>
                </a:solidFill>
                <a:effectLst/>
                <a:latin typeface="-apple-system"/>
              </a:rPr>
              <a:t>‌ </a:t>
            </a:r>
            <a:r>
              <a:rPr lang="zh-CN" altLang="en-US" b="1" i="0" dirty="0">
                <a:solidFill>
                  <a:srgbClr val="333333"/>
                </a:solidFill>
                <a:effectLst/>
                <a:latin typeface="-apple-system"/>
              </a:rPr>
              <a:t>开放性</a:t>
            </a:r>
            <a:r>
              <a:rPr lang="zh-CN" altLang="en-US" b="0" i="0" dirty="0">
                <a:solidFill>
                  <a:srgbClr val="333333"/>
                </a:solidFill>
                <a:effectLst/>
                <a:latin typeface="-apple-system"/>
              </a:rPr>
              <a:t>‌：系统与外界环境自由地进行物质、能量和信息的交换，这意味着系统不是封闭的，而是与外部环境相互作用。</a:t>
            </a:r>
          </a:p>
          <a:p>
            <a:pPr algn="l">
              <a:lnSpc>
                <a:spcPct val="150000"/>
              </a:lnSpc>
              <a:buClr>
                <a:srgbClr val="C00000"/>
              </a:buClr>
              <a:buFont typeface="Arial" panose="020B0604020202020204" pitchFamily="34" charset="0"/>
              <a:buChar char="•"/>
            </a:pPr>
            <a:r>
              <a:rPr lang="zh-CN" altLang="en-US" b="0" i="0" dirty="0">
                <a:solidFill>
                  <a:srgbClr val="333333"/>
                </a:solidFill>
                <a:effectLst/>
                <a:latin typeface="-apple-system"/>
              </a:rPr>
              <a:t>‌ </a:t>
            </a:r>
            <a:r>
              <a:rPr lang="zh-CN" altLang="en-US" b="1" i="0" dirty="0">
                <a:solidFill>
                  <a:srgbClr val="333333"/>
                </a:solidFill>
                <a:effectLst/>
                <a:latin typeface="-apple-system"/>
              </a:rPr>
              <a:t>动态性</a:t>
            </a:r>
            <a:r>
              <a:rPr lang="zh-CN" altLang="en-US" b="0" i="0" dirty="0">
                <a:solidFill>
                  <a:srgbClr val="333333"/>
                </a:solidFill>
                <a:effectLst/>
                <a:latin typeface="-apple-system"/>
              </a:rPr>
              <a:t>‌：系统是一个运动、发展和变化的过程，包括系统及其要素以及它们之间的关联。</a:t>
            </a:r>
          </a:p>
          <a:p>
            <a:pPr algn="l">
              <a:lnSpc>
                <a:spcPct val="150000"/>
              </a:lnSpc>
              <a:buClr>
                <a:srgbClr val="C00000"/>
              </a:buClr>
              <a:buFont typeface="Arial" panose="020B0604020202020204" pitchFamily="34" charset="0"/>
              <a:buChar char="•"/>
            </a:pPr>
            <a:r>
              <a:rPr lang="zh-CN" altLang="en-US" b="0" i="0" dirty="0">
                <a:solidFill>
                  <a:srgbClr val="333333"/>
                </a:solidFill>
                <a:effectLst/>
                <a:latin typeface="-apple-system"/>
              </a:rPr>
              <a:t>‌ </a:t>
            </a:r>
            <a:r>
              <a:rPr lang="zh-CN" altLang="en-US" b="1" i="0" dirty="0">
                <a:solidFill>
                  <a:srgbClr val="333333"/>
                </a:solidFill>
                <a:effectLst/>
                <a:latin typeface="-apple-system"/>
              </a:rPr>
              <a:t>层次性</a:t>
            </a:r>
            <a:r>
              <a:rPr lang="zh-CN" altLang="en-US" b="0" i="0" dirty="0">
                <a:solidFill>
                  <a:srgbClr val="333333"/>
                </a:solidFill>
                <a:effectLst/>
                <a:latin typeface="-apple-system"/>
              </a:rPr>
              <a:t>‌：系统由一定的要素组成，这些要素又是由更小层次的要素组成的子系统，同时系统自身又是更大系统的组成要素。</a:t>
            </a:r>
          </a:p>
          <a:p>
            <a:pPr algn="l">
              <a:lnSpc>
                <a:spcPct val="150000"/>
              </a:lnSpc>
              <a:buClr>
                <a:srgbClr val="C00000"/>
              </a:buClr>
              <a:buFont typeface="Arial" panose="020B0604020202020204" pitchFamily="34" charset="0"/>
              <a:buChar char="•"/>
            </a:pPr>
            <a:r>
              <a:rPr lang="zh-CN" altLang="en-US" b="0" i="0" dirty="0">
                <a:solidFill>
                  <a:srgbClr val="333333"/>
                </a:solidFill>
                <a:effectLst/>
                <a:latin typeface="-apple-system"/>
              </a:rPr>
              <a:t>‌ </a:t>
            </a:r>
            <a:r>
              <a:rPr lang="zh-CN" altLang="en-US" b="1" i="0" dirty="0">
                <a:solidFill>
                  <a:srgbClr val="333333"/>
                </a:solidFill>
                <a:effectLst/>
                <a:latin typeface="-apple-system"/>
              </a:rPr>
              <a:t>综合性</a:t>
            </a:r>
            <a:r>
              <a:rPr lang="zh-CN" altLang="en-US" b="0" i="0" dirty="0">
                <a:solidFill>
                  <a:srgbClr val="333333"/>
                </a:solidFill>
                <a:effectLst/>
                <a:latin typeface="-apple-system"/>
              </a:rPr>
              <a:t>‌：系统是通过功能联系起来的、结构相关的单元集合，适应于外部环境，具有抽象定义和动态原理。</a:t>
            </a:r>
          </a:p>
        </p:txBody>
      </p:sp>
      <p:sp>
        <p:nvSpPr>
          <p:cNvPr id="14" name="文本框 13">
            <a:extLst>
              <a:ext uri="{FF2B5EF4-FFF2-40B4-BE49-F238E27FC236}">
                <a16:creationId xmlns:a16="http://schemas.microsoft.com/office/drawing/2014/main" id="{DE8BDC83-10BB-ED15-0915-E9E7FE9FEB9D}"/>
              </a:ext>
            </a:extLst>
          </p:cNvPr>
          <p:cNvSpPr txBox="1"/>
          <p:nvPr/>
        </p:nvSpPr>
        <p:spPr>
          <a:xfrm>
            <a:off x="5370079" y="1262094"/>
            <a:ext cx="6481041" cy="587340"/>
          </a:xfrm>
          <a:prstGeom prst="rect">
            <a:avLst/>
          </a:prstGeom>
          <a:noFill/>
        </p:spPr>
        <p:txBody>
          <a:bodyPr wrap="square">
            <a:spAutoFit/>
          </a:bodyPr>
          <a:lstStyle/>
          <a:p>
            <a:pPr algn="l">
              <a:lnSpc>
                <a:spcPct val="150000"/>
              </a:lnSpc>
              <a:buClr>
                <a:srgbClr val="C00000"/>
              </a:buClr>
            </a:pPr>
            <a:r>
              <a:rPr lang="zh-CN" altLang="en-US" sz="2400" b="1" i="0" dirty="0">
                <a:solidFill>
                  <a:srgbClr val="0070C0"/>
                </a:solidFill>
                <a:effectLst/>
                <a:latin typeface="-apple-system"/>
              </a:rPr>
              <a:t>系统的本质</a:t>
            </a:r>
          </a:p>
        </p:txBody>
      </p:sp>
    </p:spTree>
    <p:extLst>
      <p:ext uri="{BB962C8B-B14F-4D97-AF65-F5344CB8AC3E}">
        <p14:creationId xmlns:p14="http://schemas.microsoft.com/office/powerpoint/2010/main" val="3369361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DDA31-B749-B1A7-5B54-BCE2DFF7999C}"/>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3092FD2-AE48-CA11-61D0-911894721680}"/>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8DE4954-CF85-A518-4ADC-10A7D1F0226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2F250F7-7E82-8401-77F8-04388237FA8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工程</a:t>
            </a:r>
          </a:p>
        </p:txBody>
      </p:sp>
      <p:sp>
        <p:nvSpPr>
          <p:cNvPr id="5" name="日期占位符 4">
            <a:extLst>
              <a:ext uri="{FF2B5EF4-FFF2-40B4-BE49-F238E27FC236}">
                <a16:creationId xmlns:a16="http://schemas.microsoft.com/office/drawing/2014/main" id="{62F0AFC5-7459-4076-A9B6-DC4D5B3DB525}"/>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2E1D7056-1F0A-7FB9-DA0F-F706177D997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51BCA17-B532-0D4B-1A84-58A85806C8B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B5C06482-8574-D030-99DD-91F423D486AD}"/>
              </a:ext>
            </a:extLst>
          </p:cNvPr>
          <p:cNvPicPr>
            <a:picLocks noChangeAspect="1"/>
          </p:cNvPicPr>
          <p:nvPr/>
        </p:nvPicPr>
        <p:blipFill>
          <a:blip r:embed="rId2"/>
          <a:stretch>
            <a:fillRect/>
          </a:stretch>
        </p:blipFill>
        <p:spPr>
          <a:xfrm>
            <a:off x="11353800" y="0"/>
            <a:ext cx="838199" cy="818771"/>
          </a:xfrm>
          <a:prstGeom prst="rect">
            <a:avLst/>
          </a:prstGeom>
        </p:spPr>
      </p:pic>
      <p:sp>
        <p:nvSpPr>
          <p:cNvPr id="24" name="文本框 23">
            <a:extLst>
              <a:ext uri="{FF2B5EF4-FFF2-40B4-BE49-F238E27FC236}">
                <a16:creationId xmlns:a16="http://schemas.microsoft.com/office/drawing/2014/main" id="{7A07BCE2-7B34-913B-35C4-974CEB458EDA}"/>
              </a:ext>
            </a:extLst>
          </p:cNvPr>
          <p:cNvSpPr txBox="1"/>
          <p:nvPr/>
        </p:nvSpPr>
        <p:spPr>
          <a:xfrm>
            <a:off x="1378898" y="5759221"/>
            <a:ext cx="2659702" cy="584775"/>
          </a:xfrm>
          <a:prstGeom prst="rect">
            <a:avLst/>
          </a:prstGeom>
          <a:noFill/>
        </p:spPr>
        <p:txBody>
          <a:bodyPr wrap="none" rtlCol="0">
            <a:spAutoFit/>
          </a:bodyPr>
          <a:lstStyle/>
          <a:p>
            <a:pPr algn="ctr"/>
            <a:r>
              <a:rPr kumimoji="1" lang="zh-CN" altLang="en-US" sz="1600" dirty="0">
                <a:solidFill>
                  <a:schemeClr val="accent6"/>
                </a:solidFill>
              </a:rPr>
              <a:t>港珠澳大桥</a:t>
            </a:r>
            <a:endParaRPr kumimoji="1" lang="en-US" altLang="zh-CN" sz="1600" dirty="0">
              <a:solidFill>
                <a:schemeClr val="accent6"/>
              </a:solidFill>
            </a:endParaRPr>
          </a:p>
          <a:p>
            <a:pPr algn="ctr"/>
            <a:r>
              <a:rPr kumimoji="1" lang="en-US" altLang="zh-CN" sz="1600" dirty="0">
                <a:solidFill>
                  <a:schemeClr val="accent6"/>
                </a:solidFill>
              </a:rPr>
              <a:t>2009</a:t>
            </a:r>
            <a:r>
              <a:rPr kumimoji="1" lang="zh-CN" altLang="en-US" sz="1600" dirty="0">
                <a:solidFill>
                  <a:schemeClr val="accent6"/>
                </a:solidFill>
              </a:rPr>
              <a:t>年动工，</a:t>
            </a:r>
            <a:r>
              <a:rPr kumimoji="1" lang="en-US" altLang="zh-CN" sz="1600" dirty="0">
                <a:solidFill>
                  <a:schemeClr val="accent6"/>
                </a:solidFill>
              </a:rPr>
              <a:t>2018</a:t>
            </a:r>
            <a:r>
              <a:rPr kumimoji="1" lang="zh-CN" altLang="en-US" sz="1600" dirty="0">
                <a:solidFill>
                  <a:schemeClr val="accent6"/>
                </a:solidFill>
              </a:rPr>
              <a:t>年通车</a:t>
            </a:r>
          </a:p>
        </p:txBody>
      </p:sp>
      <p:sp>
        <p:nvSpPr>
          <p:cNvPr id="14" name="文本框 13">
            <a:extLst>
              <a:ext uri="{FF2B5EF4-FFF2-40B4-BE49-F238E27FC236}">
                <a16:creationId xmlns:a16="http://schemas.microsoft.com/office/drawing/2014/main" id="{67CE0ADD-BC82-D11A-3B2B-190D3F9F4C28}"/>
              </a:ext>
            </a:extLst>
          </p:cNvPr>
          <p:cNvSpPr txBox="1"/>
          <p:nvPr/>
        </p:nvSpPr>
        <p:spPr>
          <a:xfrm>
            <a:off x="598975" y="1058181"/>
            <a:ext cx="6481041" cy="1143070"/>
          </a:xfrm>
          <a:prstGeom prst="rect">
            <a:avLst/>
          </a:prstGeom>
          <a:noFill/>
        </p:spPr>
        <p:txBody>
          <a:bodyPr wrap="square">
            <a:spAutoFit/>
          </a:bodyPr>
          <a:lstStyle/>
          <a:p>
            <a:pPr algn="l">
              <a:lnSpc>
                <a:spcPct val="150000"/>
              </a:lnSpc>
              <a:buClr>
                <a:srgbClr val="C00000"/>
              </a:buClr>
            </a:pPr>
            <a:r>
              <a:rPr lang="zh-CN" altLang="en-US" sz="2400" b="1" i="0" dirty="0">
                <a:solidFill>
                  <a:srgbClr val="0070C0"/>
                </a:solidFill>
                <a:effectLst/>
                <a:latin typeface="-apple-system"/>
              </a:rPr>
              <a:t>工程</a:t>
            </a:r>
            <a:r>
              <a:rPr lang="zh-CN" altLang="en-US" sz="2400" i="0" dirty="0">
                <a:effectLst/>
                <a:latin typeface="-apple-system"/>
              </a:rPr>
              <a:t>是将理论和知识应用于实践的科学，以便经济有效地解决问题。</a:t>
            </a:r>
          </a:p>
        </p:txBody>
      </p:sp>
      <p:pic>
        <p:nvPicPr>
          <p:cNvPr id="28674" name="Picture 2" descr="2019港珠澳大桥-旅游攻略-门票-地址-问答-游记点评，珠海旅游旅游景点推荐-去哪儿攻略">
            <a:extLst>
              <a:ext uri="{FF2B5EF4-FFF2-40B4-BE49-F238E27FC236}">
                <a16:creationId xmlns:a16="http://schemas.microsoft.com/office/drawing/2014/main" id="{7A311D82-8486-8604-B401-6F3071C31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36" y="2364629"/>
            <a:ext cx="4327624" cy="324571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469987F-9511-929D-A2BE-1E62C7A056F8}"/>
              </a:ext>
            </a:extLst>
          </p:cNvPr>
          <p:cNvSpPr txBox="1"/>
          <p:nvPr/>
        </p:nvSpPr>
        <p:spPr>
          <a:xfrm>
            <a:off x="5115873" y="4399903"/>
            <a:ext cx="3037528" cy="1294585"/>
          </a:xfrm>
          <a:prstGeom prst="rect">
            <a:avLst/>
          </a:prstGeom>
          <a:noFill/>
        </p:spPr>
        <p:txBody>
          <a:bodyPr wrap="square">
            <a:spAutoFit/>
          </a:bodyPr>
          <a:lstStyle/>
          <a:p>
            <a:pPr marL="342900" indent="-342900" algn="l">
              <a:lnSpc>
                <a:spcPct val="150000"/>
              </a:lnSpc>
              <a:buClr>
                <a:srgbClr val="C00000"/>
              </a:buClr>
              <a:buFont typeface="Arial" panose="020B0604020202020204" pitchFamily="34" charset="0"/>
              <a:buChar char="•"/>
            </a:pPr>
            <a:r>
              <a:rPr lang="zh-CN" altLang="en-US" i="0" dirty="0">
                <a:effectLst/>
                <a:latin typeface="-apple-system"/>
              </a:rPr>
              <a:t>大规模的设计与建造</a:t>
            </a:r>
            <a:endParaRPr lang="en-US" altLang="zh-CN" i="0" dirty="0">
              <a:effectLst/>
              <a:latin typeface="-apple-system"/>
            </a:endParaRPr>
          </a:p>
          <a:p>
            <a:pPr marL="342900" indent="-342900" algn="l">
              <a:lnSpc>
                <a:spcPct val="150000"/>
              </a:lnSpc>
              <a:buClr>
                <a:srgbClr val="C00000"/>
              </a:buClr>
              <a:buFont typeface="Arial" panose="020B0604020202020204" pitchFamily="34" charset="0"/>
              <a:buChar char="•"/>
            </a:pPr>
            <a:r>
              <a:rPr lang="zh-CN" altLang="en-US" dirty="0">
                <a:latin typeface="-apple-system"/>
              </a:rPr>
              <a:t>复杂问题域目标分解</a:t>
            </a:r>
            <a:endParaRPr lang="en-US" altLang="zh-CN" dirty="0">
              <a:latin typeface="-apple-system"/>
            </a:endParaRPr>
          </a:p>
          <a:p>
            <a:pPr marL="342900" indent="-342900" algn="l">
              <a:lnSpc>
                <a:spcPct val="150000"/>
              </a:lnSpc>
              <a:buClr>
                <a:srgbClr val="C00000"/>
              </a:buClr>
              <a:buFont typeface="Arial" panose="020B0604020202020204" pitchFamily="34" charset="0"/>
              <a:buChar char="•"/>
            </a:pPr>
            <a:r>
              <a:rPr lang="zh-CN" altLang="en-US" i="0" dirty="0">
                <a:effectLst/>
                <a:latin typeface="-apple-system"/>
              </a:rPr>
              <a:t>团队协作与过程控制</a:t>
            </a:r>
          </a:p>
        </p:txBody>
      </p:sp>
      <p:pic>
        <p:nvPicPr>
          <p:cNvPr id="28676" name="Picture 4">
            <a:extLst>
              <a:ext uri="{FF2B5EF4-FFF2-40B4-BE49-F238E27FC236}">
                <a16:creationId xmlns:a16="http://schemas.microsoft.com/office/drawing/2014/main" id="{DB715BE8-BCBB-2720-7DD4-5020901BE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496" y="863113"/>
            <a:ext cx="3815447" cy="256588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869D6DA-4A84-754C-9319-D5C4D5DB9BC0}"/>
              </a:ext>
            </a:extLst>
          </p:cNvPr>
          <p:cNvSpPr txBox="1"/>
          <p:nvPr/>
        </p:nvSpPr>
        <p:spPr>
          <a:xfrm>
            <a:off x="8694098" y="3462100"/>
            <a:ext cx="2659702" cy="584775"/>
          </a:xfrm>
          <a:prstGeom prst="rect">
            <a:avLst/>
          </a:prstGeom>
          <a:noFill/>
        </p:spPr>
        <p:txBody>
          <a:bodyPr wrap="none" rtlCol="0">
            <a:spAutoFit/>
          </a:bodyPr>
          <a:lstStyle/>
          <a:p>
            <a:pPr algn="ctr"/>
            <a:r>
              <a:rPr kumimoji="1" lang="zh-CN" altLang="en-US" sz="1600" dirty="0">
                <a:solidFill>
                  <a:schemeClr val="accent6"/>
                </a:solidFill>
              </a:rPr>
              <a:t>地壳一号</a:t>
            </a:r>
            <a:endParaRPr kumimoji="1" lang="en-US" altLang="zh-CN" sz="1600" dirty="0">
              <a:solidFill>
                <a:schemeClr val="accent6"/>
              </a:solidFill>
            </a:endParaRPr>
          </a:p>
          <a:p>
            <a:pPr algn="ctr"/>
            <a:r>
              <a:rPr kumimoji="1" lang="en-US" altLang="zh-CN" sz="1600" dirty="0">
                <a:solidFill>
                  <a:schemeClr val="accent6"/>
                </a:solidFill>
              </a:rPr>
              <a:t>2009</a:t>
            </a:r>
            <a:r>
              <a:rPr kumimoji="1" lang="zh-CN" altLang="en-US" sz="1600" dirty="0">
                <a:solidFill>
                  <a:schemeClr val="accent6"/>
                </a:solidFill>
              </a:rPr>
              <a:t>年研发，</a:t>
            </a:r>
            <a:r>
              <a:rPr kumimoji="1" lang="en-US" altLang="zh-CN" sz="1600" dirty="0">
                <a:solidFill>
                  <a:schemeClr val="accent6"/>
                </a:solidFill>
              </a:rPr>
              <a:t>2018</a:t>
            </a:r>
            <a:r>
              <a:rPr kumimoji="1" lang="zh-CN" altLang="en-US" sz="1600" dirty="0">
                <a:solidFill>
                  <a:schemeClr val="accent6"/>
                </a:solidFill>
              </a:rPr>
              <a:t>年应用</a:t>
            </a:r>
          </a:p>
        </p:txBody>
      </p:sp>
      <p:pic>
        <p:nvPicPr>
          <p:cNvPr id="28678" name="Picture 6">
            <a:extLst>
              <a:ext uri="{FF2B5EF4-FFF2-40B4-BE49-F238E27FC236}">
                <a16:creationId xmlns:a16="http://schemas.microsoft.com/office/drawing/2014/main" id="{B6D00013-6BD9-01EF-DA42-A9A8825FC7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3442" y="4101011"/>
            <a:ext cx="1384768" cy="1860136"/>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7B07F189-7E25-0A07-B20A-A7B809314C1B}"/>
              </a:ext>
            </a:extLst>
          </p:cNvPr>
          <p:cNvSpPr txBox="1"/>
          <p:nvPr/>
        </p:nvSpPr>
        <p:spPr>
          <a:xfrm>
            <a:off x="8610600" y="6072081"/>
            <a:ext cx="2852063" cy="338554"/>
          </a:xfrm>
          <a:prstGeom prst="rect">
            <a:avLst/>
          </a:prstGeom>
          <a:noFill/>
        </p:spPr>
        <p:txBody>
          <a:bodyPr wrap="none" rtlCol="0">
            <a:spAutoFit/>
          </a:bodyPr>
          <a:lstStyle/>
          <a:p>
            <a:r>
              <a:rPr kumimoji="1" lang="zh-CN" altLang="en-US" sz="1600" dirty="0">
                <a:solidFill>
                  <a:srgbClr val="C00000"/>
                </a:solidFill>
              </a:rPr>
              <a:t>钱学森，中国系统工程奠基人</a:t>
            </a:r>
          </a:p>
        </p:txBody>
      </p:sp>
      <p:pic>
        <p:nvPicPr>
          <p:cNvPr id="16" name="图片 15">
            <a:extLst>
              <a:ext uri="{FF2B5EF4-FFF2-40B4-BE49-F238E27FC236}">
                <a16:creationId xmlns:a16="http://schemas.microsoft.com/office/drawing/2014/main" id="{44533307-B82E-F0AF-0E71-47CFFE27CFBB}"/>
              </a:ext>
            </a:extLst>
          </p:cNvPr>
          <p:cNvPicPr>
            <a:picLocks noChangeAspect="1"/>
          </p:cNvPicPr>
          <p:nvPr/>
        </p:nvPicPr>
        <p:blipFill>
          <a:blip r:embed="rId6"/>
          <a:stretch>
            <a:fillRect/>
          </a:stretch>
        </p:blipFill>
        <p:spPr>
          <a:xfrm>
            <a:off x="10116557" y="4101011"/>
            <a:ext cx="1286151" cy="1860136"/>
          </a:xfrm>
          <a:prstGeom prst="rect">
            <a:avLst/>
          </a:prstGeom>
        </p:spPr>
      </p:pic>
    </p:spTree>
    <p:extLst>
      <p:ext uri="{BB962C8B-B14F-4D97-AF65-F5344CB8AC3E}">
        <p14:creationId xmlns:p14="http://schemas.microsoft.com/office/powerpoint/2010/main" val="3692229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4F6BA-606E-A7C2-1F22-8035365095D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6D67ABC-FBCD-7D22-08F2-8772BC7F61A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B172F7F-7F78-B39E-9364-CE9B5677EAD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40A28A1-A5FA-9802-A9A1-C3D71C66915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工程</a:t>
            </a:r>
          </a:p>
        </p:txBody>
      </p:sp>
      <p:sp>
        <p:nvSpPr>
          <p:cNvPr id="5" name="日期占位符 4">
            <a:extLst>
              <a:ext uri="{FF2B5EF4-FFF2-40B4-BE49-F238E27FC236}">
                <a16:creationId xmlns:a16="http://schemas.microsoft.com/office/drawing/2014/main" id="{8A24DFCC-8482-D741-8BF0-9BA02FB2902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79A739A9-2969-F2E2-68A4-D753521B629A}"/>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7DAD30C-0336-4A3C-5978-A0E5985940D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2300A0EC-2866-FF21-3513-3136390DCAB7}"/>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96D27E86-14DF-1073-9490-C17692BFD9F9}"/>
              </a:ext>
            </a:extLst>
          </p:cNvPr>
          <p:cNvSpPr txBox="1"/>
          <p:nvPr/>
        </p:nvSpPr>
        <p:spPr>
          <a:xfrm>
            <a:off x="5775046" y="1120830"/>
            <a:ext cx="5671107" cy="4890634"/>
          </a:xfrm>
          <a:prstGeom prst="rect">
            <a:avLst/>
          </a:prstGeom>
          <a:noFill/>
        </p:spPr>
        <p:txBody>
          <a:bodyPr wrap="square">
            <a:spAutoFit/>
          </a:bodyPr>
          <a:lstStyle/>
          <a:p>
            <a:pPr marL="342900" indent="-342900" algn="l">
              <a:lnSpc>
                <a:spcPct val="150000"/>
              </a:lnSpc>
              <a:buClr>
                <a:srgbClr val="C00000"/>
              </a:buClr>
              <a:buFont typeface="Wingdings" pitchFamily="2" charset="2"/>
              <a:buChar char="n"/>
            </a:pPr>
            <a:r>
              <a:rPr lang="zh-CN" altLang="en-US" sz="2000" i="0" dirty="0">
                <a:effectLst/>
                <a:latin typeface="-apple-system"/>
              </a:rPr>
              <a:t>规模上的差异</a:t>
            </a:r>
            <a:endParaRPr lang="en-US" altLang="zh-CN" sz="2000" i="0" dirty="0">
              <a:effectLst/>
              <a:latin typeface="-apple-system"/>
            </a:endParaRPr>
          </a:p>
          <a:p>
            <a:pPr marL="800100" lvl="1" indent="-342900">
              <a:lnSpc>
                <a:spcPct val="150000"/>
              </a:lnSpc>
              <a:buClr>
                <a:srgbClr val="C00000"/>
              </a:buClr>
              <a:buFont typeface="Arial" panose="020B0604020202020204" pitchFamily="34" charset="0"/>
              <a:buChar char="•"/>
            </a:pPr>
            <a:r>
              <a:rPr lang="zh-CN" altLang="en-US" dirty="0">
                <a:latin typeface="-apple-system"/>
              </a:rPr>
              <a:t>花园小道 </a:t>
            </a:r>
            <a:r>
              <a:rPr lang="en-US" altLang="zh-CN" dirty="0">
                <a:latin typeface="-apple-system"/>
              </a:rPr>
              <a:t>vs.</a:t>
            </a:r>
            <a:r>
              <a:rPr lang="zh-CN" altLang="en-US" dirty="0">
                <a:latin typeface="-apple-system"/>
              </a:rPr>
              <a:t> 高速公路</a:t>
            </a:r>
            <a:endParaRPr lang="en-US" altLang="zh-CN" dirty="0">
              <a:latin typeface="-apple-system"/>
            </a:endParaRPr>
          </a:p>
          <a:p>
            <a:pPr marL="800100" lvl="1" indent="-342900">
              <a:lnSpc>
                <a:spcPct val="150000"/>
              </a:lnSpc>
              <a:buClr>
                <a:srgbClr val="C00000"/>
              </a:buClr>
              <a:buFont typeface="Arial" panose="020B0604020202020204" pitchFamily="34" charset="0"/>
              <a:buChar char="•"/>
            </a:pPr>
            <a:r>
              <a:rPr lang="zh-CN" altLang="en-US" i="0" dirty="0">
                <a:effectLst/>
                <a:latin typeface="-apple-system"/>
              </a:rPr>
              <a:t>树上小屋 </a:t>
            </a:r>
            <a:r>
              <a:rPr lang="en-US" altLang="zh-CN" i="0" dirty="0">
                <a:effectLst/>
                <a:latin typeface="-apple-system"/>
              </a:rPr>
              <a:t>vs.</a:t>
            </a:r>
            <a:r>
              <a:rPr lang="zh-CN" altLang="en-US" i="0" dirty="0">
                <a:effectLst/>
                <a:latin typeface="-apple-system"/>
              </a:rPr>
              <a:t> 摩天大楼</a:t>
            </a:r>
            <a:endParaRPr lang="en-US" altLang="zh-CN" i="0" dirty="0">
              <a:effectLst/>
              <a:latin typeface="-apple-system"/>
            </a:endParaRPr>
          </a:p>
          <a:p>
            <a:pPr marL="800100" lvl="1" indent="-342900">
              <a:lnSpc>
                <a:spcPct val="150000"/>
              </a:lnSpc>
              <a:buClr>
                <a:srgbClr val="C00000"/>
              </a:buClr>
              <a:buFont typeface="Arial" panose="020B0604020202020204" pitchFamily="34" charset="0"/>
              <a:buChar char="•"/>
            </a:pPr>
            <a:r>
              <a:rPr lang="en-US" altLang="zh-CN" dirty="0" err="1">
                <a:latin typeface="-apple-system"/>
              </a:rPr>
              <a:t>Leetcode</a:t>
            </a:r>
            <a:r>
              <a:rPr lang="zh-CN" altLang="en-US" dirty="0">
                <a:latin typeface="-apple-system"/>
              </a:rPr>
              <a:t>题目 </a:t>
            </a:r>
            <a:r>
              <a:rPr lang="en-US" altLang="zh-CN" dirty="0">
                <a:latin typeface="-apple-system"/>
              </a:rPr>
              <a:t>vs.</a:t>
            </a:r>
            <a:r>
              <a:rPr lang="zh-CN" altLang="en-US" dirty="0">
                <a:latin typeface="-apple-system"/>
              </a:rPr>
              <a:t> </a:t>
            </a:r>
            <a:r>
              <a:rPr lang="en-US" altLang="zh-CN" dirty="0" err="1">
                <a:latin typeface="-apple-system"/>
              </a:rPr>
              <a:t>Leetcode</a:t>
            </a:r>
            <a:r>
              <a:rPr lang="zh-CN" altLang="en-US" dirty="0">
                <a:latin typeface="-apple-system"/>
              </a:rPr>
              <a:t>网站</a:t>
            </a:r>
            <a:endParaRPr lang="en-US" altLang="zh-CN" dirty="0">
              <a:latin typeface="-apple-system"/>
            </a:endParaRPr>
          </a:p>
          <a:p>
            <a:pPr marL="342900" indent="-342900">
              <a:lnSpc>
                <a:spcPct val="150000"/>
              </a:lnSpc>
              <a:buClr>
                <a:srgbClr val="C00000"/>
              </a:buClr>
              <a:buFont typeface="Wingdings" pitchFamily="2" charset="2"/>
              <a:buChar char="n"/>
            </a:pPr>
            <a:r>
              <a:rPr lang="zh-CN" altLang="en-US" sz="2000" i="0" dirty="0">
                <a:effectLst/>
                <a:latin typeface="-apple-system"/>
              </a:rPr>
              <a:t>手工（</a:t>
            </a:r>
            <a:r>
              <a:rPr lang="en-US" altLang="zh-CN" sz="2000" i="0" dirty="0">
                <a:effectLst/>
                <a:latin typeface="-apple-system"/>
              </a:rPr>
              <a:t>Craft</a:t>
            </a:r>
            <a:r>
              <a:rPr lang="zh-CN" altLang="en-US" sz="2000" i="0" dirty="0">
                <a:effectLst/>
                <a:latin typeface="-apple-system"/>
              </a:rPr>
              <a:t>）：小规模设计与建造</a:t>
            </a:r>
            <a:endParaRPr lang="en-US" altLang="zh-CN" sz="2000" i="0" dirty="0">
              <a:effectLst/>
              <a:latin typeface="-apple-system"/>
            </a:endParaRPr>
          </a:p>
          <a:p>
            <a:pPr marL="800100" lvl="1" indent="-342900">
              <a:lnSpc>
                <a:spcPct val="150000"/>
              </a:lnSpc>
              <a:buClr>
                <a:srgbClr val="C00000"/>
              </a:buClr>
              <a:buFont typeface="Arial" panose="020B0604020202020204" pitchFamily="34" charset="0"/>
              <a:buChar char="•"/>
            </a:pPr>
            <a:r>
              <a:rPr lang="zh-CN" altLang="en-US" dirty="0">
                <a:latin typeface="-apple-system"/>
              </a:rPr>
              <a:t>简单问题与单一目标</a:t>
            </a:r>
            <a:endParaRPr lang="en-US" altLang="zh-CN" dirty="0">
              <a:latin typeface="-apple-system"/>
            </a:endParaRPr>
          </a:p>
          <a:p>
            <a:pPr marL="800100" lvl="1" indent="-342900">
              <a:lnSpc>
                <a:spcPct val="150000"/>
              </a:lnSpc>
              <a:buClr>
                <a:srgbClr val="C00000"/>
              </a:buClr>
              <a:buFont typeface="Arial" panose="020B0604020202020204" pitchFamily="34" charset="0"/>
              <a:buChar char="•"/>
            </a:pPr>
            <a:r>
              <a:rPr lang="zh-CN" altLang="en-US" i="0" dirty="0">
                <a:effectLst/>
                <a:latin typeface="-apple-system"/>
              </a:rPr>
              <a:t>个人控制与个人技能</a:t>
            </a:r>
            <a:endParaRPr lang="en-US" altLang="zh-CN" i="0" dirty="0">
              <a:effectLst/>
              <a:latin typeface="-apple-system"/>
            </a:endParaRPr>
          </a:p>
          <a:p>
            <a:pPr marL="342900" indent="-342900">
              <a:lnSpc>
                <a:spcPct val="150000"/>
              </a:lnSpc>
              <a:buClr>
                <a:srgbClr val="C00000"/>
              </a:buClr>
              <a:buFont typeface="Wingdings" pitchFamily="2" charset="2"/>
              <a:buChar char="n"/>
            </a:pPr>
            <a:r>
              <a:rPr lang="zh-CN" altLang="en-US" sz="2000" i="0" dirty="0">
                <a:effectLst/>
                <a:latin typeface="-apple-system"/>
              </a:rPr>
              <a:t>工程（</a:t>
            </a:r>
            <a:r>
              <a:rPr lang="en-US" altLang="zh-CN" sz="2000" i="0" dirty="0">
                <a:effectLst/>
                <a:latin typeface="-apple-system"/>
              </a:rPr>
              <a:t>Engineering</a:t>
            </a:r>
            <a:r>
              <a:rPr lang="zh-CN" altLang="en-US" sz="2000" i="0" dirty="0">
                <a:effectLst/>
                <a:latin typeface="-apple-system"/>
              </a:rPr>
              <a:t>）：大规模设计与建造</a:t>
            </a:r>
            <a:endParaRPr lang="en-US" altLang="zh-CN" sz="2000" i="0" dirty="0">
              <a:effectLst/>
              <a:latin typeface="-apple-system"/>
            </a:endParaRPr>
          </a:p>
          <a:p>
            <a:pPr marL="800100" lvl="1" indent="-342900">
              <a:lnSpc>
                <a:spcPct val="150000"/>
              </a:lnSpc>
              <a:buClr>
                <a:srgbClr val="C00000"/>
              </a:buClr>
              <a:buFont typeface="Arial" panose="020B0604020202020204" pitchFamily="34" charset="0"/>
              <a:buChar char="•"/>
            </a:pPr>
            <a:r>
              <a:rPr lang="zh-CN" altLang="en-US" dirty="0">
                <a:latin typeface="-apple-system"/>
              </a:rPr>
              <a:t>复杂问题与目标分解</a:t>
            </a:r>
            <a:endParaRPr lang="en-US" altLang="zh-CN" dirty="0">
              <a:latin typeface="-apple-system"/>
            </a:endParaRPr>
          </a:p>
          <a:p>
            <a:pPr marL="800100" lvl="1" indent="-342900">
              <a:lnSpc>
                <a:spcPct val="150000"/>
              </a:lnSpc>
              <a:buClr>
                <a:srgbClr val="C00000"/>
              </a:buClr>
              <a:buFont typeface="Arial" panose="020B0604020202020204" pitchFamily="34" charset="0"/>
              <a:buChar char="•"/>
            </a:pPr>
            <a:r>
              <a:rPr lang="zh-CN" altLang="en-US" i="0" dirty="0">
                <a:effectLst/>
                <a:latin typeface="-apple-system"/>
              </a:rPr>
              <a:t>团队协作，需要考虑运营、管理、成本、质量控制、安全等</a:t>
            </a:r>
          </a:p>
        </p:txBody>
      </p:sp>
      <p:pic>
        <p:nvPicPr>
          <p:cNvPr id="29698" name="Picture 2" descr="手工-明清小家具|手工艺|其他手工艺|Design孝锋 - 原创作品 - 站酷 (ZCOOL)">
            <a:extLst>
              <a:ext uri="{FF2B5EF4-FFF2-40B4-BE49-F238E27FC236}">
                <a16:creationId xmlns:a16="http://schemas.microsoft.com/office/drawing/2014/main" id="{C75A5F8F-6872-1B07-31DD-2291FDD17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02" y="1055197"/>
            <a:ext cx="3087398" cy="2313139"/>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定制家具4.0智能工厂-板式家具生产线-山东速雕智能装备有限公司">
            <a:extLst>
              <a:ext uri="{FF2B5EF4-FFF2-40B4-BE49-F238E27FC236}">
                <a16:creationId xmlns:a16="http://schemas.microsoft.com/office/drawing/2014/main" id="{5DFC8EB8-7615-E20E-AB5C-C36B80D1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769390"/>
            <a:ext cx="3151246" cy="236507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6A5FC43C-DB5A-6D3F-4906-18ACBC43A340}"/>
              </a:ext>
            </a:extLst>
          </p:cNvPr>
          <p:cNvSpPr txBox="1"/>
          <p:nvPr/>
        </p:nvSpPr>
        <p:spPr>
          <a:xfrm>
            <a:off x="3750068" y="1923404"/>
            <a:ext cx="1396536" cy="923330"/>
          </a:xfrm>
          <a:prstGeom prst="rect">
            <a:avLst/>
          </a:prstGeom>
          <a:noFill/>
        </p:spPr>
        <p:txBody>
          <a:bodyPr wrap="none" rtlCol="0">
            <a:spAutoFit/>
          </a:bodyPr>
          <a:lstStyle/>
          <a:p>
            <a:pPr marL="285750" indent="-285750">
              <a:buClr>
                <a:srgbClr val="C00000"/>
              </a:buClr>
              <a:buFont typeface="Arial" panose="020B0604020202020204" pitchFamily="34" charset="0"/>
              <a:buChar char="•"/>
            </a:pPr>
            <a:r>
              <a:rPr kumimoji="1" lang="zh-CN" altLang="en-US" dirty="0"/>
              <a:t>个人技能</a:t>
            </a:r>
            <a:endParaRPr kumimoji="1" lang="en-US" altLang="zh-CN" dirty="0"/>
          </a:p>
          <a:p>
            <a:pPr marL="285750" indent="-285750">
              <a:buClr>
                <a:srgbClr val="C00000"/>
              </a:buClr>
              <a:buFont typeface="Arial" panose="020B0604020202020204" pitchFamily="34" charset="0"/>
              <a:buChar char="•"/>
            </a:pPr>
            <a:r>
              <a:rPr kumimoji="1" lang="zh-CN" altLang="en-US" dirty="0"/>
              <a:t>经验</a:t>
            </a:r>
            <a:endParaRPr kumimoji="1" lang="en-US" altLang="zh-CN" dirty="0"/>
          </a:p>
          <a:p>
            <a:pPr marL="285750" indent="-285750">
              <a:buClr>
                <a:srgbClr val="C00000"/>
              </a:buClr>
              <a:buFont typeface="Arial" panose="020B0604020202020204" pitchFamily="34" charset="0"/>
              <a:buChar char="•"/>
            </a:pPr>
            <a:r>
              <a:rPr kumimoji="1" lang="zh-CN" altLang="en-US" dirty="0"/>
              <a:t>自由</a:t>
            </a:r>
          </a:p>
        </p:txBody>
      </p:sp>
      <p:sp>
        <p:nvSpPr>
          <p:cNvPr id="13" name="文本框 12">
            <a:extLst>
              <a:ext uri="{FF2B5EF4-FFF2-40B4-BE49-F238E27FC236}">
                <a16:creationId xmlns:a16="http://schemas.microsoft.com/office/drawing/2014/main" id="{595E02CD-C61E-F423-0456-BB16A72C7208}"/>
              </a:ext>
            </a:extLst>
          </p:cNvPr>
          <p:cNvSpPr txBox="1"/>
          <p:nvPr/>
        </p:nvSpPr>
        <p:spPr>
          <a:xfrm>
            <a:off x="494002" y="4468938"/>
            <a:ext cx="1627369" cy="923330"/>
          </a:xfrm>
          <a:prstGeom prst="rect">
            <a:avLst/>
          </a:prstGeom>
          <a:noFill/>
        </p:spPr>
        <p:txBody>
          <a:bodyPr wrap="none" rtlCol="0">
            <a:spAutoFit/>
          </a:bodyPr>
          <a:lstStyle/>
          <a:p>
            <a:pPr marL="285750" indent="-285750">
              <a:buClr>
                <a:srgbClr val="C00000"/>
              </a:buClr>
              <a:buFont typeface="Arial" panose="020B0604020202020204" pitchFamily="34" charset="0"/>
              <a:buChar char="•"/>
            </a:pPr>
            <a:r>
              <a:rPr kumimoji="1" lang="zh-CN" altLang="en-US" dirty="0"/>
              <a:t>团队与工具</a:t>
            </a:r>
            <a:endParaRPr kumimoji="1" lang="en-US" altLang="zh-CN" dirty="0"/>
          </a:p>
          <a:p>
            <a:pPr marL="285750" indent="-285750">
              <a:buClr>
                <a:srgbClr val="C00000"/>
              </a:buClr>
              <a:buFont typeface="Arial" panose="020B0604020202020204" pitchFamily="34" charset="0"/>
              <a:buChar char="•"/>
            </a:pPr>
            <a:r>
              <a:rPr kumimoji="1" lang="zh-CN" altLang="en-US" dirty="0"/>
              <a:t>知识</a:t>
            </a:r>
            <a:endParaRPr kumimoji="1" lang="en-US" altLang="zh-CN" dirty="0"/>
          </a:p>
          <a:p>
            <a:pPr marL="285750" indent="-285750">
              <a:buClr>
                <a:srgbClr val="C00000"/>
              </a:buClr>
              <a:buFont typeface="Arial" panose="020B0604020202020204" pitchFamily="34" charset="0"/>
              <a:buChar char="•"/>
            </a:pPr>
            <a:r>
              <a:rPr kumimoji="1" lang="zh-CN" altLang="en-US" dirty="0"/>
              <a:t>控制</a:t>
            </a:r>
          </a:p>
        </p:txBody>
      </p:sp>
    </p:spTree>
    <p:extLst>
      <p:ext uri="{BB962C8B-B14F-4D97-AF65-F5344CB8AC3E}">
        <p14:creationId xmlns:p14="http://schemas.microsoft.com/office/powerpoint/2010/main" val="2943667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835CD-F866-3B19-46F5-DECC75BD893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6E050AF-AA04-FF4B-FB47-3CD7BF3E3DC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FCEFE4F-9570-45C2-1790-E4A81282BD4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6B10346-E3A7-620E-D5FF-701CB6D2B1C0}"/>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工程的视角看软件开发</a:t>
            </a:r>
          </a:p>
        </p:txBody>
      </p:sp>
      <p:sp>
        <p:nvSpPr>
          <p:cNvPr id="5" name="日期占位符 4">
            <a:extLst>
              <a:ext uri="{FF2B5EF4-FFF2-40B4-BE49-F238E27FC236}">
                <a16:creationId xmlns:a16="http://schemas.microsoft.com/office/drawing/2014/main" id="{3EED8EE9-5D06-B881-560C-49F10C695EA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68D8CDD-DF9B-5156-15E7-53D946E7EBD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798FD645-77E9-82F6-DBFA-467B1CF7F174}"/>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26BEBC12-3100-4F8B-6924-6DA3FBFEE32E}"/>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AE36AB0D-2331-BBF9-F4F2-AD9D8725911A}"/>
              </a:ext>
            </a:extLst>
          </p:cNvPr>
          <p:cNvSpPr txBox="1"/>
          <p:nvPr/>
        </p:nvSpPr>
        <p:spPr>
          <a:xfrm>
            <a:off x="984413" y="3193215"/>
            <a:ext cx="2781531" cy="2950551"/>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kumimoji="1" lang="zh-CN" altLang="en-US" dirty="0"/>
              <a:t>平衡与决策</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度量与验证</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训练有素的过程</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团队协作与角色分工</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系统地运用工具</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工程原则、标准和实践</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重用设计和设计制品</a:t>
            </a:r>
          </a:p>
        </p:txBody>
      </p:sp>
      <p:graphicFrame>
        <p:nvGraphicFramePr>
          <p:cNvPr id="11" name="图示 10">
            <a:extLst>
              <a:ext uri="{FF2B5EF4-FFF2-40B4-BE49-F238E27FC236}">
                <a16:creationId xmlns:a16="http://schemas.microsoft.com/office/drawing/2014/main" id="{E17A186A-AC1D-40AF-E326-455100FA6098}"/>
              </a:ext>
            </a:extLst>
          </p:cNvPr>
          <p:cNvGraphicFramePr/>
          <p:nvPr>
            <p:extLst>
              <p:ext uri="{D42A27DB-BD31-4B8C-83A1-F6EECF244321}">
                <p14:modId xmlns:p14="http://schemas.microsoft.com/office/powerpoint/2010/main" val="1838270668"/>
              </p:ext>
            </p:extLst>
          </p:nvPr>
        </p:nvGraphicFramePr>
        <p:xfrm>
          <a:off x="4184072" y="838841"/>
          <a:ext cx="771236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文本框 11">
            <a:extLst>
              <a:ext uri="{FF2B5EF4-FFF2-40B4-BE49-F238E27FC236}">
                <a16:creationId xmlns:a16="http://schemas.microsoft.com/office/drawing/2014/main" id="{61E19B90-00F0-A945-9306-D7608B1FFA42}"/>
              </a:ext>
            </a:extLst>
          </p:cNvPr>
          <p:cNvSpPr txBox="1"/>
          <p:nvPr/>
        </p:nvSpPr>
        <p:spPr>
          <a:xfrm>
            <a:off x="1020353" y="2556996"/>
            <a:ext cx="2492990" cy="400110"/>
          </a:xfrm>
          <a:prstGeom prst="rect">
            <a:avLst/>
          </a:prstGeom>
          <a:noFill/>
        </p:spPr>
        <p:txBody>
          <a:bodyPr wrap="none" rtlCol="0">
            <a:spAutoFit/>
          </a:bodyPr>
          <a:lstStyle/>
          <a:p>
            <a:r>
              <a:rPr kumimoji="1" lang="zh-CN" altLang="en-US" sz="2000" dirty="0">
                <a:solidFill>
                  <a:srgbClr val="C00000"/>
                </a:solidFill>
              </a:rPr>
              <a:t>软件开发的工程特性</a:t>
            </a:r>
          </a:p>
        </p:txBody>
      </p:sp>
      <p:cxnSp>
        <p:nvCxnSpPr>
          <p:cNvPr id="15" name="直线连接符 14">
            <a:extLst>
              <a:ext uri="{FF2B5EF4-FFF2-40B4-BE49-F238E27FC236}">
                <a16:creationId xmlns:a16="http://schemas.microsoft.com/office/drawing/2014/main" id="{3FA8C7E5-7A36-9543-C002-B2970B65AD34}"/>
              </a:ext>
            </a:extLst>
          </p:cNvPr>
          <p:cNvCxnSpPr/>
          <p:nvPr/>
        </p:nvCxnSpPr>
        <p:spPr>
          <a:xfrm>
            <a:off x="984413" y="3119322"/>
            <a:ext cx="3347442"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1243E0F7-674A-32DB-DE07-45BBBAD9ADC2}"/>
              </a:ext>
            </a:extLst>
          </p:cNvPr>
          <p:cNvSpPr txBox="1"/>
          <p:nvPr/>
        </p:nvSpPr>
        <p:spPr>
          <a:xfrm>
            <a:off x="7479521" y="5959100"/>
            <a:ext cx="2262158" cy="369332"/>
          </a:xfrm>
          <a:prstGeom prst="rect">
            <a:avLst/>
          </a:prstGeom>
          <a:noFill/>
        </p:spPr>
        <p:txBody>
          <a:bodyPr wrap="none" rtlCol="0">
            <a:spAutoFit/>
          </a:bodyPr>
          <a:lstStyle/>
          <a:p>
            <a:r>
              <a:rPr kumimoji="1" lang="zh-CN" altLang="en-US" dirty="0">
                <a:solidFill>
                  <a:schemeClr val="accent1"/>
                </a:solidFill>
              </a:rPr>
              <a:t>注重系统的构建过程</a:t>
            </a:r>
          </a:p>
        </p:txBody>
      </p:sp>
    </p:spTree>
    <p:extLst>
      <p:ext uri="{BB962C8B-B14F-4D97-AF65-F5344CB8AC3E}">
        <p14:creationId xmlns:p14="http://schemas.microsoft.com/office/powerpoint/2010/main" val="204127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74002-5804-AD76-3A7B-250CC84D2A9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94AE918-DDF2-5E4D-FE20-5B624000CCA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75DE730-E4B9-5791-8B76-6C833F7CB38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26393C2-A94F-9E63-7EC0-29E5B46C987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什么是软件工程？</a:t>
            </a:r>
          </a:p>
        </p:txBody>
      </p:sp>
      <p:sp>
        <p:nvSpPr>
          <p:cNvPr id="5" name="日期占位符 4">
            <a:extLst>
              <a:ext uri="{FF2B5EF4-FFF2-40B4-BE49-F238E27FC236}">
                <a16:creationId xmlns:a16="http://schemas.microsoft.com/office/drawing/2014/main" id="{5EFD4EE9-5C67-E8F7-C17C-4739A5C3B29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CC1782E-BA7E-806A-2C48-3A1B9AF1737C}"/>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BA4EC3F2-AA9C-22C7-9F6A-3FA4A70E3A36}"/>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D12555C8-18A8-2E6C-D7F5-8BB78926B64E}"/>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28B56C1A-9B15-F4B8-0040-3E1B9FD3DD8C}"/>
              </a:ext>
            </a:extLst>
          </p:cNvPr>
          <p:cNvSpPr txBox="1"/>
          <p:nvPr/>
        </p:nvSpPr>
        <p:spPr>
          <a:xfrm>
            <a:off x="641636" y="1309177"/>
            <a:ext cx="10712164" cy="1421351"/>
          </a:xfrm>
          <a:prstGeom prst="rect">
            <a:avLst/>
          </a:prstGeom>
          <a:solidFill>
            <a:schemeClr val="accent2">
              <a:lumMod val="20000"/>
              <a:lumOff val="80000"/>
            </a:schemeClr>
          </a:solidFill>
        </p:spPr>
        <p:txBody>
          <a:bodyPr wrap="square" rtlCol="0">
            <a:spAutoFit/>
          </a:bodyPr>
          <a:lstStyle/>
          <a:p>
            <a:pPr>
              <a:lnSpc>
                <a:spcPct val="150000"/>
              </a:lnSpc>
              <a:buClr>
                <a:srgbClr val="C00000"/>
              </a:buClr>
            </a:pPr>
            <a:r>
              <a:rPr kumimoji="1" lang="zh-CN" altLang="en-US" sz="2000" b="1" dirty="0">
                <a:solidFill>
                  <a:srgbClr val="C00000"/>
                </a:solidFill>
              </a:rPr>
              <a:t>软件工程是</a:t>
            </a:r>
            <a:endParaRPr kumimoji="1" lang="en-US" altLang="zh-CN" sz="2000" b="1" dirty="0">
              <a:solidFill>
                <a:srgbClr val="C00000"/>
              </a:solidFill>
            </a:endParaRPr>
          </a:p>
          <a:p>
            <a:pPr>
              <a:lnSpc>
                <a:spcPct val="150000"/>
              </a:lnSpc>
              <a:buClr>
                <a:srgbClr val="C00000"/>
              </a:buClr>
            </a:pPr>
            <a:r>
              <a:rPr kumimoji="1" lang="en-US" altLang="zh-CN" sz="2000" dirty="0"/>
              <a:t>①</a:t>
            </a:r>
            <a:r>
              <a:rPr kumimoji="1" lang="zh-CN" altLang="en-US" sz="2000" dirty="0"/>
              <a:t> 将系统性的、规范化的、可量化的方法应用与软件的开发、运行和维护，即将工程化方法应用于软件；</a:t>
            </a:r>
            <a:r>
              <a:rPr kumimoji="1" lang="en-US" altLang="zh-CN" sz="2000" dirty="0"/>
              <a:t>②</a:t>
            </a:r>
            <a:r>
              <a:rPr kumimoji="1" lang="zh-CN" altLang="en-US" sz="2000" dirty="0"/>
              <a:t> 对</a:t>
            </a:r>
            <a:r>
              <a:rPr kumimoji="1" lang="en-US" altLang="zh-CN" sz="2000" dirty="0"/>
              <a:t>①</a:t>
            </a:r>
            <a:r>
              <a:rPr kumimoji="1" lang="zh-CN" altLang="en-US" sz="2000" dirty="0"/>
              <a:t>中所述方法的研究。</a:t>
            </a:r>
          </a:p>
        </p:txBody>
      </p:sp>
      <p:pic>
        <p:nvPicPr>
          <p:cNvPr id="13" name="图片 12">
            <a:extLst>
              <a:ext uri="{FF2B5EF4-FFF2-40B4-BE49-F238E27FC236}">
                <a16:creationId xmlns:a16="http://schemas.microsoft.com/office/drawing/2014/main" id="{8D79FBAE-C2F3-F31C-FED2-4D1A616B65B5}"/>
              </a:ext>
            </a:extLst>
          </p:cNvPr>
          <p:cNvPicPr>
            <a:picLocks noChangeAspect="1"/>
          </p:cNvPicPr>
          <p:nvPr/>
        </p:nvPicPr>
        <p:blipFill>
          <a:blip r:embed="rId3"/>
          <a:stretch>
            <a:fillRect/>
          </a:stretch>
        </p:blipFill>
        <p:spPr>
          <a:xfrm>
            <a:off x="641636" y="4368800"/>
            <a:ext cx="1174762" cy="1885802"/>
          </a:xfrm>
          <a:prstGeom prst="rect">
            <a:avLst/>
          </a:prstGeom>
        </p:spPr>
      </p:pic>
      <p:pic>
        <p:nvPicPr>
          <p:cNvPr id="14" name="图片 13">
            <a:extLst>
              <a:ext uri="{FF2B5EF4-FFF2-40B4-BE49-F238E27FC236}">
                <a16:creationId xmlns:a16="http://schemas.microsoft.com/office/drawing/2014/main" id="{61328FFA-A99C-7CC3-DC9E-2196301AF652}"/>
              </a:ext>
            </a:extLst>
          </p:cNvPr>
          <p:cNvPicPr>
            <a:picLocks noChangeAspect="1"/>
          </p:cNvPicPr>
          <p:nvPr/>
        </p:nvPicPr>
        <p:blipFill>
          <a:blip r:embed="rId4"/>
          <a:stretch>
            <a:fillRect/>
          </a:stretch>
        </p:blipFill>
        <p:spPr>
          <a:xfrm>
            <a:off x="10325771" y="2862827"/>
            <a:ext cx="1028029" cy="1987523"/>
          </a:xfrm>
          <a:prstGeom prst="rect">
            <a:avLst/>
          </a:prstGeom>
        </p:spPr>
      </p:pic>
      <p:sp>
        <p:nvSpPr>
          <p:cNvPr id="17" name="任意形状 16">
            <a:extLst>
              <a:ext uri="{FF2B5EF4-FFF2-40B4-BE49-F238E27FC236}">
                <a16:creationId xmlns:a16="http://schemas.microsoft.com/office/drawing/2014/main" id="{317549E4-FD47-7B95-BA7A-280631FB6A0B}"/>
              </a:ext>
            </a:extLst>
          </p:cNvPr>
          <p:cNvSpPr/>
          <p:nvPr/>
        </p:nvSpPr>
        <p:spPr>
          <a:xfrm>
            <a:off x="2032000" y="3626921"/>
            <a:ext cx="8562109" cy="1175988"/>
          </a:xfrm>
          <a:custGeom>
            <a:avLst/>
            <a:gdLst>
              <a:gd name="connsiteX0" fmla="*/ 0 w 8562109"/>
              <a:gd name="connsiteY0" fmla="*/ 1175988 h 1175988"/>
              <a:gd name="connsiteX1" fmla="*/ 5144655 w 8562109"/>
              <a:gd name="connsiteY1" fmla="*/ 95334 h 1175988"/>
              <a:gd name="connsiteX2" fmla="*/ 8562109 w 8562109"/>
              <a:gd name="connsiteY2" fmla="*/ 123043 h 1175988"/>
            </a:gdLst>
            <a:ahLst/>
            <a:cxnLst>
              <a:cxn ang="0">
                <a:pos x="connsiteX0" y="connsiteY0"/>
              </a:cxn>
              <a:cxn ang="0">
                <a:pos x="connsiteX1" y="connsiteY1"/>
              </a:cxn>
              <a:cxn ang="0">
                <a:pos x="connsiteX2" y="connsiteY2"/>
              </a:cxn>
            </a:cxnLst>
            <a:rect l="l" t="t" r="r" b="b"/>
            <a:pathLst>
              <a:path w="8562109" h="1175988">
                <a:moveTo>
                  <a:pt x="0" y="1175988"/>
                </a:moveTo>
                <a:cubicBezTo>
                  <a:pt x="1858818" y="723406"/>
                  <a:pt x="3717637" y="270825"/>
                  <a:pt x="5144655" y="95334"/>
                </a:cubicBezTo>
                <a:cubicBezTo>
                  <a:pt x="6571673" y="-80157"/>
                  <a:pt x="7566891" y="21443"/>
                  <a:pt x="8562109" y="123043"/>
                </a:cubicBezTo>
              </a:path>
            </a:pathLst>
          </a:custGeom>
          <a:noFill/>
          <a:ln>
            <a:solidFill>
              <a:srgbClr val="C00000"/>
            </a:solidFill>
            <a:prstDash val="sysDash"/>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2B5FD122-39CF-3041-C30D-3B45F0D75ABE}"/>
              </a:ext>
            </a:extLst>
          </p:cNvPr>
          <p:cNvSpPr/>
          <p:nvPr/>
        </p:nvSpPr>
        <p:spPr>
          <a:xfrm>
            <a:off x="3768436" y="3562180"/>
            <a:ext cx="5089236" cy="9144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1"/>
                </a:solidFill>
              </a:rPr>
              <a:t>软件工程的目标</a:t>
            </a:r>
            <a:r>
              <a:rPr kumimoji="1" lang="en-US" altLang="zh-CN" sz="2000" b="1" dirty="0">
                <a:solidFill>
                  <a:schemeClr val="tx1"/>
                </a:solidFill>
              </a:rPr>
              <a:t>——</a:t>
            </a:r>
            <a:r>
              <a:rPr kumimoji="1" lang="zh-CN" altLang="en-US" sz="2000" b="1" dirty="0">
                <a:solidFill>
                  <a:srgbClr val="C00000"/>
                </a:solidFill>
              </a:rPr>
              <a:t>创造“足够好”的软件</a:t>
            </a:r>
          </a:p>
        </p:txBody>
      </p:sp>
    </p:spTree>
    <p:extLst>
      <p:ext uri="{BB962C8B-B14F-4D97-AF65-F5344CB8AC3E}">
        <p14:creationId xmlns:p14="http://schemas.microsoft.com/office/powerpoint/2010/main" val="1024036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7822F-4AC4-8C55-1A40-9497ED55B9A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32C5F81-8D94-1EB5-A0BF-5845B5225B3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40D21E8-5217-D304-0915-D6281A875DD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EB31CEC-808E-2E0D-0CB6-C7EF2DBC87A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什么是软件工程？</a:t>
            </a:r>
          </a:p>
        </p:txBody>
      </p:sp>
      <p:sp>
        <p:nvSpPr>
          <p:cNvPr id="5" name="日期占位符 4">
            <a:extLst>
              <a:ext uri="{FF2B5EF4-FFF2-40B4-BE49-F238E27FC236}">
                <a16:creationId xmlns:a16="http://schemas.microsoft.com/office/drawing/2014/main" id="{8AA1206C-6320-7EC7-5220-D6641EAF374A}"/>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39E1CB3A-A9CF-FBB4-75BD-FF3E94C2E002}"/>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D35C159-0625-1B58-6C7C-ED7B0F02465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9EA8006-F113-F8EA-5FE2-ADB3CA583F8F}"/>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02C533A0-C9D3-8D30-5223-2678022C3BC3}"/>
              </a:ext>
            </a:extLst>
          </p:cNvPr>
          <p:cNvSpPr txBox="1"/>
          <p:nvPr/>
        </p:nvSpPr>
        <p:spPr>
          <a:xfrm>
            <a:off x="641636" y="1309177"/>
            <a:ext cx="10712164" cy="1421351"/>
          </a:xfrm>
          <a:prstGeom prst="rect">
            <a:avLst/>
          </a:prstGeom>
          <a:solidFill>
            <a:schemeClr val="accent2">
              <a:lumMod val="20000"/>
              <a:lumOff val="80000"/>
            </a:schemeClr>
          </a:solidFill>
        </p:spPr>
        <p:txBody>
          <a:bodyPr wrap="square" rtlCol="0">
            <a:spAutoFit/>
          </a:bodyPr>
          <a:lstStyle/>
          <a:p>
            <a:pPr>
              <a:lnSpc>
                <a:spcPct val="150000"/>
              </a:lnSpc>
              <a:buClr>
                <a:srgbClr val="C00000"/>
              </a:buClr>
            </a:pPr>
            <a:r>
              <a:rPr kumimoji="1" lang="zh-CN" altLang="en-US" sz="2000" b="1" dirty="0">
                <a:solidFill>
                  <a:srgbClr val="C00000"/>
                </a:solidFill>
              </a:rPr>
              <a:t>软件工程是</a:t>
            </a:r>
            <a:endParaRPr kumimoji="1" lang="en-US" altLang="zh-CN" sz="2000" b="1" dirty="0">
              <a:solidFill>
                <a:srgbClr val="C00000"/>
              </a:solidFill>
            </a:endParaRPr>
          </a:p>
          <a:p>
            <a:pPr>
              <a:lnSpc>
                <a:spcPct val="150000"/>
              </a:lnSpc>
              <a:buClr>
                <a:srgbClr val="C00000"/>
              </a:buClr>
            </a:pPr>
            <a:r>
              <a:rPr kumimoji="1" lang="en-US" altLang="zh-CN" sz="2000" dirty="0"/>
              <a:t>①</a:t>
            </a:r>
            <a:r>
              <a:rPr kumimoji="1" lang="zh-CN" altLang="en-US" sz="2000" dirty="0"/>
              <a:t> 将系统性的、规范化的、可量化的方法应用与软件的开发、运行和维护，即将工程化方法应用于软件；</a:t>
            </a:r>
            <a:r>
              <a:rPr kumimoji="1" lang="en-US" altLang="zh-CN" sz="2000" dirty="0"/>
              <a:t>②</a:t>
            </a:r>
            <a:r>
              <a:rPr kumimoji="1" lang="zh-CN" altLang="en-US" sz="2000" dirty="0"/>
              <a:t> 对</a:t>
            </a:r>
            <a:r>
              <a:rPr kumimoji="1" lang="en-US" altLang="zh-CN" sz="2000" dirty="0"/>
              <a:t>①</a:t>
            </a:r>
            <a:r>
              <a:rPr kumimoji="1" lang="zh-CN" altLang="en-US" sz="2000" dirty="0"/>
              <a:t>中所述方法的研究。</a:t>
            </a:r>
          </a:p>
        </p:txBody>
      </p:sp>
      <p:pic>
        <p:nvPicPr>
          <p:cNvPr id="13" name="图片 12">
            <a:extLst>
              <a:ext uri="{FF2B5EF4-FFF2-40B4-BE49-F238E27FC236}">
                <a16:creationId xmlns:a16="http://schemas.microsoft.com/office/drawing/2014/main" id="{E357E3A8-9FDB-7533-DE00-44014A56FBEF}"/>
              </a:ext>
            </a:extLst>
          </p:cNvPr>
          <p:cNvPicPr>
            <a:picLocks noChangeAspect="1"/>
          </p:cNvPicPr>
          <p:nvPr/>
        </p:nvPicPr>
        <p:blipFill>
          <a:blip r:embed="rId3"/>
          <a:stretch>
            <a:fillRect/>
          </a:stretch>
        </p:blipFill>
        <p:spPr>
          <a:xfrm>
            <a:off x="641636" y="4368800"/>
            <a:ext cx="1174762" cy="1885802"/>
          </a:xfrm>
          <a:prstGeom prst="rect">
            <a:avLst/>
          </a:prstGeom>
        </p:spPr>
      </p:pic>
      <p:pic>
        <p:nvPicPr>
          <p:cNvPr id="14" name="图片 13">
            <a:extLst>
              <a:ext uri="{FF2B5EF4-FFF2-40B4-BE49-F238E27FC236}">
                <a16:creationId xmlns:a16="http://schemas.microsoft.com/office/drawing/2014/main" id="{1C8CE538-0B92-865B-CD91-BCC4544030CF}"/>
              </a:ext>
            </a:extLst>
          </p:cNvPr>
          <p:cNvPicPr>
            <a:picLocks noChangeAspect="1"/>
          </p:cNvPicPr>
          <p:nvPr/>
        </p:nvPicPr>
        <p:blipFill>
          <a:blip r:embed="rId4"/>
          <a:stretch>
            <a:fillRect/>
          </a:stretch>
        </p:blipFill>
        <p:spPr>
          <a:xfrm>
            <a:off x="10325771" y="2862827"/>
            <a:ext cx="1028029" cy="1987523"/>
          </a:xfrm>
          <a:prstGeom prst="rect">
            <a:avLst/>
          </a:prstGeom>
        </p:spPr>
      </p:pic>
      <p:sp>
        <p:nvSpPr>
          <p:cNvPr id="17" name="任意形状 16">
            <a:extLst>
              <a:ext uri="{FF2B5EF4-FFF2-40B4-BE49-F238E27FC236}">
                <a16:creationId xmlns:a16="http://schemas.microsoft.com/office/drawing/2014/main" id="{C7147FAB-63F5-5D81-A314-5E688EAA0D8D}"/>
              </a:ext>
            </a:extLst>
          </p:cNvPr>
          <p:cNvSpPr/>
          <p:nvPr/>
        </p:nvSpPr>
        <p:spPr>
          <a:xfrm>
            <a:off x="2032000" y="3626921"/>
            <a:ext cx="8562109" cy="1175988"/>
          </a:xfrm>
          <a:custGeom>
            <a:avLst/>
            <a:gdLst>
              <a:gd name="connsiteX0" fmla="*/ 0 w 8562109"/>
              <a:gd name="connsiteY0" fmla="*/ 1175988 h 1175988"/>
              <a:gd name="connsiteX1" fmla="*/ 5144655 w 8562109"/>
              <a:gd name="connsiteY1" fmla="*/ 95334 h 1175988"/>
              <a:gd name="connsiteX2" fmla="*/ 8562109 w 8562109"/>
              <a:gd name="connsiteY2" fmla="*/ 123043 h 1175988"/>
            </a:gdLst>
            <a:ahLst/>
            <a:cxnLst>
              <a:cxn ang="0">
                <a:pos x="connsiteX0" y="connsiteY0"/>
              </a:cxn>
              <a:cxn ang="0">
                <a:pos x="connsiteX1" y="connsiteY1"/>
              </a:cxn>
              <a:cxn ang="0">
                <a:pos x="connsiteX2" y="connsiteY2"/>
              </a:cxn>
            </a:cxnLst>
            <a:rect l="l" t="t" r="r" b="b"/>
            <a:pathLst>
              <a:path w="8562109" h="1175988">
                <a:moveTo>
                  <a:pt x="0" y="1175988"/>
                </a:moveTo>
                <a:cubicBezTo>
                  <a:pt x="1858818" y="723406"/>
                  <a:pt x="3717637" y="270825"/>
                  <a:pt x="5144655" y="95334"/>
                </a:cubicBezTo>
                <a:cubicBezTo>
                  <a:pt x="6571673" y="-80157"/>
                  <a:pt x="7566891" y="21443"/>
                  <a:pt x="8562109" y="123043"/>
                </a:cubicBezTo>
              </a:path>
            </a:pathLst>
          </a:custGeom>
          <a:noFill/>
          <a:ln>
            <a:solidFill>
              <a:srgbClr val="C00000"/>
            </a:solidFill>
            <a:prstDash val="sysDash"/>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F197DE5F-F7BA-F40C-D579-83DC95BB9B31}"/>
              </a:ext>
            </a:extLst>
          </p:cNvPr>
          <p:cNvSpPr txBox="1"/>
          <p:nvPr/>
        </p:nvSpPr>
        <p:spPr>
          <a:xfrm>
            <a:off x="3039216" y="3243598"/>
            <a:ext cx="5917004" cy="2353786"/>
          </a:xfrm>
          <a:prstGeom prst="rect">
            <a:avLst/>
          </a:prstGeom>
          <a:solidFill>
            <a:schemeClr val="bg2">
              <a:lumMod val="90000"/>
            </a:schemeClr>
          </a:solidFill>
        </p:spPr>
        <p:txBody>
          <a:bodyPr wrap="none" rtlCol="0">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较低的开发成本</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按时完成开发任务并及时交付</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实现客户要求的功能</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具有良好性能、可靠性、可扩展性、可移植性等</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软件维护费用低</a:t>
            </a:r>
          </a:p>
        </p:txBody>
      </p:sp>
    </p:spTree>
    <p:extLst>
      <p:ext uri="{BB962C8B-B14F-4D97-AF65-F5344CB8AC3E}">
        <p14:creationId xmlns:p14="http://schemas.microsoft.com/office/powerpoint/2010/main" val="330877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A3D53-0174-1B1A-C0BA-232BBAE928CC}"/>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E78C3971-5568-3B22-1CC7-EE2AAAE5F54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99226D8-962D-8248-A6F5-2C41F569BA2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70AAF51-242C-0F3A-4D3C-BA1A69F90ED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软件工程基本要素</a:t>
            </a:r>
          </a:p>
        </p:txBody>
      </p:sp>
      <p:sp>
        <p:nvSpPr>
          <p:cNvPr id="5" name="日期占位符 4">
            <a:extLst>
              <a:ext uri="{FF2B5EF4-FFF2-40B4-BE49-F238E27FC236}">
                <a16:creationId xmlns:a16="http://schemas.microsoft.com/office/drawing/2014/main" id="{9AC5C3C7-5845-E54C-B735-75F3407D4A82}"/>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1226FEC-A966-6FE1-75E2-FD4E9ED0D02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EE309103-9484-1E3E-9820-DB01BFA5DDC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7EFA37D-19AD-2DDC-D7BC-5EB9F4932F34}"/>
              </a:ext>
            </a:extLst>
          </p:cNvPr>
          <p:cNvPicPr>
            <a:picLocks noChangeAspect="1"/>
          </p:cNvPicPr>
          <p:nvPr/>
        </p:nvPicPr>
        <p:blipFill>
          <a:blip r:embed="rId2"/>
          <a:stretch>
            <a:fillRect/>
          </a:stretch>
        </p:blipFill>
        <p:spPr>
          <a:xfrm>
            <a:off x="11353800" y="0"/>
            <a:ext cx="838199" cy="818771"/>
          </a:xfrm>
          <a:prstGeom prst="rect">
            <a:avLst/>
          </a:prstGeom>
        </p:spPr>
      </p:pic>
      <p:pic>
        <p:nvPicPr>
          <p:cNvPr id="13" name="图片 12">
            <a:extLst>
              <a:ext uri="{FF2B5EF4-FFF2-40B4-BE49-F238E27FC236}">
                <a16:creationId xmlns:a16="http://schemas.microsoft.com/office/drawing/2014/main" id="{48100BF9-AF2B-9198-E4AB-B34ABF3F1AAE}"/>
              </a:ext>
            </a:extLst>
          </p:cNvPr>
          <p:cNvPicPr>
            <a:picLocks noChangeAspect="1"/>
          </p:cNvPicPr>
          <p:nvPr/>
        </p:nvPicPr>
        <p:blipFill>
          <a:blip r:embed="rId3"/>
          <a:stretch>
            <a:fillRect/>
          </a:stretch>
        </p:blipFill>
        <p:spPr>
          <a:xfrm>
            <a:off x="641636" y="4368800"/>
            <a:ext cx="1174762" cy="1885802"/>
          </a:xfrm>
          <a:prstGeom prst="rect">
            <a:avLst/>
          </a:prstGeom>
        </p:spPr>
      </p:pic>
      <p:pic>
        <p:nvPicPr>
          <p:cNvPr id="14" name="图片 13">
            <a:extLst>
              <a:ext uri="{FF2B5EF4-FFF2-40B4-BE49-F238E27FC236}">
                <a16:creationId xmlns:a16="http://schemas.microsoft.com/office/drawing/2014/main" id="{4DE2375E-1261-0E4D-E826-159DE4E793BF}"/>
              </a:ext>
            </a:extLst>
          </p:cNvPr>
          <p:cNvPicPr>
            <a:picLocks noChangeAspect="1"/>
          </p:cNvPicPr>
          <p:nvPr/>
        </p:nvPicPr>
        <p:blipFill>
          <a:blip r:embed="rId4"/>
          <a:stretch>
            <a:fillRect/>
          </a:stretch>
        </p:blipFill>
        <p:spPr>
          <a:xfrm>
            <a:off x="10399662" y="950994"/>
            <a:ext cx="1028029" cy="1987523"/>
          </a:xfrm>
          <a:prstGeom prst="rect">
            <a:avLst/>
          </a:prstGeom>
        </p:spPr>
      </p:pic>
      <p:sp>
        <p:nvSpPr>
          <p:cNvPr id="12" name="任意形状 11">
            <a:extLst>
              <a:ext uri="{FF2B5EF4-FFF2-40B4-BE49-F238E27FC236}">
                <a16:creationId xmlns:a16="http://schemas.microsoft.com/office/drawing/2014/main" id="{0CF6D1B6-62D2-8293-3D53-EA9D03EC2F2E}"/>
              </a:ext>
            </a:extLst>
          </p:cNvPr>
          <p:cNvSpPr/>
          <p:nvPr/>
        </p:nvSpPr>
        <p:spPr>
          <a:xfrm>
            <a:off x="1976582" y="1865745"/>
            <a:ext cx="8691418" cy="2854037"/>
          </a:xfrm>
          <a:custGeom>
            <a:avLst/>
            <a:gdLst>
              <a:gd name="connsiteX0" fmla="*/ 0 w 8691418"/>
              <a:gd name="connsiteY0" fmla="*/ 2854037 h 2854037"/>
              <a:gd name="connsiteX1" fmla="*/ 4239491 w 8691418"/>
              <a:gd name="connsiteY1" fmla="*/ 803564 h 2854037"/>
              <a:gd name="connsiteX2" fmla="*/ 8691418 w 8691418"/>
              <a:gd name="connsiteY2" fmla="*/ 0 h 2854037"/>
            </a:gdLst>
            <a:ahLst/>
            <a:cxnLst>
              <a:cxn ang="0">
                <a:pos x="connsiteX0" y="connsiteY0"/>
              </a:cxn>
              <a:cxn ang="0">
                <a:pos x="connsiteX1" y="connsiteY1"/>
              </a:cxn>
              <a:cxn ang="0">
                <a:pos x="connsiteX2" y="connsiteY2"/>
              </a:cxn>
            </a:cxnLst>
            <a:rect l="l" t="t" r="r" b="b"/>
            <a:pathLst>
              <a:path w="8691418" h="2854037">
                <a:moveTo>
                  <a:pt x="0" y="2854037"/>
                </a:moveTo>
                <a:cubicBezTo>
                  <a:pt x="1395460" y="2066637"/>
                  <a:pt x="2790921" y="1279237"/>
                  <a:pt x="4239491" y="803564"/>
                </a:cubicBezTo>
                <a:cubicBezTo>
                  <a:pt x="5688061" y="327891"/>
                  <a:pt x="7189739" y="163945"/>
                  <a:pt x="8691418" y="0"/>
                </a:cubicBezTo>
              </a:path>
            </a:pathLst>
          </a:custGeom>
          <a:noFill/>
          <a:ln>
            <a:solidFill>
              <a:srgbClr val="C00000"/>
            </a:solidFill>
            <a:prstDash val="dash"/>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立方体 14">
            <a:extLst>
              <a:ext uri="{FF2B5EF4-FFF2-40B4-BE49-F238E27FC236}">
                <a16:creationId xmlns:a16="http://schemas.microsoft.com/office/drawing/2014/main" id="{D84EEFC5-4C74-D29F-E0BC-BA5AF2DA9424}"/>
              </a:ext>
            </a:extLst>
          </p:cNvPr>
          <p:cNvSpPr/>
          <p:nvPr/>
        </p:nvSpPr>
        <p:spPr>
          <a:xfrm>
            <a:off x="2503055" y="3511430"/>
            <a:ext cx="1216152" cy="1216152"/>
          </a:xfrm>
          <a:prstGeom prst="cube">
            <a:avLst/>
          </a:prstGeom>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zh-CN" altLang="en-US" dirty="0"/>
              <a:t>过程</a:t>
            </a:r>
          </a:p>
        </p:txBody>
      </p:sp>
      <p:sp>
        <p:nvSpPr>
          <p:cNvPr id="16" name="立方体 15">
            <a:extLst>
              <a:ext uri="{FF2B5EF4-FFF2-40B4-BE49-F238E27FC236}">
                <a16:creationId xmlns:a16="http://schemas.microsoft.com/office/drawing/2014/main" id="{084BB842-C621-B065-A21A-66D3B7EA1115}"/>
              </a:ext>
            </a:extLst>
          </p:cNvPr>
          <p:cNvSpPr/>
          <p:nvPr/>
        </p:nvSpPr>
        <p:spPr>
          <a:xfrm>
            <a:off x="4781565" y="2632364"/>
            <a:ext cx="1129707" cy="1023457"/>
          </a:xfrm>
          <a:prstGeom prst="cube">
            <a:avLst/>
          </a:prstGeom>
          <a:ln>
            <a:solidFill>
              <a:schemeClr val="bg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zh-CN" altLang="en-US" dirty="0"/>
              <a:t>方法</a:t>
            </a:r>
          </a:p>
        </p:txBody>
      </p:sp>
      <p:sp>
        <p:nvSpPr>
          <p:cNvPr id="18" name="立方体 17">
            <a:extLst>
              <a:ext uri="{FF2B5EF4-FFF2-40B4-BE49-F238E27FC236}">
                <a16:creationId xmlns:a16="http://schemas.microsoft.com/office/drawing/2014/main" id="{D84EEFC5-4C74-D29F-E0BC-BA5AF2DA9424}"/>
              </a:ext>
            </a:extLst>
          </p:cNvPr>
          <p:cNvSpPr/>
          <p:nvPr/>
        </p:nvSpPr>
        <p:spPr>
          <a:xfrm>
            <a:off x="7367522" y="1840826"/>
            <a:ext cx="922113" cy="888044"/>
          </a:xfrm>
          <a:prstGeom prst="cube">
            <a:avLst/>
          </a:prstGeom>
          <a:solidFill>
            <a:schemeClr val="accent2"/>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t>工具</a:t>
            </a:r>
          </a:p>
        </p:txBody>
      </p:sp>
      <p:sp>
        <p:nvSpPr>
          <p:cNvPr id="19" name="文本框 18">
            <a:extLst>
              <a:ext uri="{FF2B5EF4-FFF2-40B4-BE49-F238E27FC236}">
                <a16:creationId xmlns:a16="http://schemas.microsoft.com/office/drawing/2014/main" id="{B7AA4066-4BF0-D37C-E53E-E5524E736155}"/>
              </a:ext>
            </a:extLst>
          </p:cNvPr>
          <p:cNvSpPr txBox="1"/>
          <p:nvPr/>
        </p:nvSpPr>
        <p:spPr>
          <a:xfrm>
            <a:off x="277582" y="2861199"/>
            <a:ext cx="2530763" cy="646331"/>
          </a:xfrm>
          <a:prstGeom prst="rect">
            <a:avLst/>
          </a:prstGeom>
          <a:noFill/>
        </p:spPr>
        <p:txBody>
          <a:bodyPr wrap="square" rtlCol="0">
            <a:spAutoFit/>
          </a:bodyPr>
          <a:lstStyle/>
          <a:p>
            <a:pPr algn="r"/>
            <a:r>
              <a:rPr kumimoji="1" lang="zh-CN" altLang="en-US" dirty="0"/>
              <a:t>支持软件开发各个环节的控制和管理</a:t>
            </a:r>
          </a:p>
        </p:txBody>
      </p:sp>
      <p:sp>
        <p:nvSpPr>
          <p:cNvPr id="21" name="椭圆 20">
            <a:extLst>
              <a:ext uri="{FF2B5EF4-FFF2-40B4-BE49-F238E27FC236}">
                <a16:creationId xmlns:a16="http://schemas.microsoft.com/office/drawing/2014/main" id="{0EA78231-A15F-E068-E62F-1E74A404EC58}"/>
              </a:ext>
            </a:extLst>
          </p:cNvPr>
          <p:cNvSpPr>
            <a:spLocks noChangeAspect="1"/>
          </p:cNvSpPr>
          <p:nvPr/>
        </p:nvSpPr>
        <p:spPr>
          <a:xfrm>
            <a:off x="2789381" y="3588408"/>
            <a:ext cx="144000" cy="144000"/>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22" name="直线连接符 21">
            <a:extLst>
              <a:ext uri="{FF2B5EF4-FFF2-40B4-BE49-F238E27FC236}">
                <a16:creationId xmlns:a16="http://schemas.microsoft.com/office/drawing/2014/main" id="{0DFB309B-F227-A81E-038A-18772118128C}"/>
              </a:ext>
            </a:extLst>
          </p:cNvPr>
          <p:cNvCxnSpPr>
            <a:cxnSpLocks/>
            <a:stCxn id="21" idx="0"/>
          </p:cNvCxnSpPr>
          <p:nvPr/>
        </p:nvCxnSpPr>
        <p:spPr>
          <a:xfrm flipV="1">
            <a:off x="2861381" y="2863675"/>
            <a:ext cx="0" cy="72473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4" name="文本框 23">
            <a:extLst>
              <a:ext uri="{FF2B5EF4-FFF2-40B4-BE49-F238E27FC236}">
                <a16:creationId xmlns:a16="http://schemas.microsoft.com/office/drawing/2014/main" id="{A3F44CD5-1370-E631-DA5A-1A9C2BE3B9C5}"/>
              </a:ext>
            </a:extLst>
          </p:cNvPr>
          <p:cNvSpPr txBox="1"/>
          <p:nvPr/>
        </p:nvSpPr>
        <p:spPr>
          <a:xfrm>
            <a:off x="2576946" y="1968638"/>
            <a:ext cx="2456872" cy="646331"/>
          </a:xfrm>
          <a:prstGeom prst="rect">
            <a:avLst/>
          </a:prstGeom>
          <a:noFill/>
        </p:spPr>
        <p:txBody>
          <a:bodyPr wrap="square" rtlCol="0">
            <a:spAutoFit/>
          </a:bodyPr>
          <a:lstStyle/>
          <a:p>
            <a:pPr algn="r"/>
            <a:r>
              <a:rPr kumimoji="1" lang="zh-CN" altLang="en-US" dirty="0"/>
              <a:t>完成软件开发任务的技术手段</a:t>
            </a:r>
          </a:p>
        </p:txBody>
      </p:sp>
      <p:sp>
        <p:nvSpPr>
          <p:cNvPr id="25" name="椭圆 24">
            <a:extLst>
              <a:ext uri="{FF2B5EF4-FFF2-40B4-BE49-F238E27FC236}">
                <a16:creationId xmlns:a16="http://schemas.microsoft.com/office/drawing/2014/main" id="{414A3234-D22C-3916-FA8B-E7D8E041010F}"/>
              </a:ext>
            </a:extLst>
          </p:cNvPr>
          <p:cNvSpPr>
            <a:spLocks noChangeAspect="1"/>
          </p:cNvSpPr>
          <p:nvPr/>
        </p:nvSpPr>
        <p:spPr>
          <a:xfrm>
            <a:off x="5033818" y="2685821"/>
            <a:ext cx="144000" cy="144000"/>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26" name="直线连接符 25">
            <a:extLst>
              <a:ext uri="{FF2B5EF4-FFF2-40B4-BE49-F238E27FC236}">
                <a16:creationId xmlns:a16="http://schemas.microsoft.com/office/drawing/2014/main" id="{597F3CB9-9904-CFED-31D9-FCBDDBF130E8}"/>
              </a:ext>
            </a:extLst>
          </p:cNvPr>
          <p:cNvCxnSpPr>
            <a:cxnSpLocks/>
            <a:stCxn id="25" idx="0"/>
          </p:cNvCxnSpPr>
          <p:nvPr/>
        </p:nvCxnSpPr>
        <p:spPr>
          <a:xfrm flipV="1">
            <a:off x="5105818" y="1961088"/>
            <a:ext cx="0" cy="72473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7" name="文本框 18">
            <a:extLst>
              <a:ext uri="{FF2B5EF4-FFF2-40B4-BE49-F238E27FC236}">
                <a16:creationId xmlns:a16="http://schemas.microsoft.com/office/drawing/2014/main" id="{B7AA4066-4BF0-D37C-E53E-E5524E736155}"/>
              </a:ext>
            </a:extLst>
          </p:cNvPr>
          <p:cNvSpPr txBox="1"/>
          <p:nvPr/>
        </p:nvSpPr>
        <p:spPr>
          <a:xfrm>
            <a:off x="4627420" y="1162249"/>
            <a:ext cx="2937161"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zh-CN" altLang="en-US" dirty="0"/>
              <a:t>为软件开发方法提供自动的或半自动的软件支撑环境</a:t>
            </a:r>
          </a:p>
        </p:txBody>
      </p:sp>
      <p:sp>
        <p:nvSpPr>
          <p:cNvPr id="28" name="椭圆 27">
            <a:extLst>
              <a:ext uri="{FF2B5EF4-FFF2-40B4-BE49-F238E27FC236}">
                <a16:creationId xmlns:a16="http://schemas.microsoft.com/office/drawing/2014/main" id="{0EA78231-A15F-E068-E62F-1E74A404EC58}"/>
              </a:ext>
            </a:extLst>
          </p:cNvPr>
          <p:cNvSpPr>
            <a:spLocks noChangeAspect="1"/>
          </p:cNvSpPr>
          <p:nvPr/>
        </p:nvSpPr>
        <p:spPr>
          <a:xfrm>
            <a:off x="7564581" y="1906649"/>
            <a:ext cx="144000" cy="144000"/>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29" name="直线连接符 28">
            <a:extLst>
              <a:ext uri="{FF2B5EF4-FFF2-40B4-BE49-F238E27FC236}">
                <a16:creationId xmlns:a16="http://schemas.microsoft.com/office/drawing/2014/main" id="{0DFB309B-F227-A81E-038A-18772118128C}"/>
              </a:ext>
            </a:extLst>
          </p:cNvPr>
          <p:cNvCxnSpPr>
            <a:cxnSpLocks/>
            <a:stCxn id="28" idx="0"/>
          </p:cNvCxnSpPr>
          <p:nvPr/>
        </p:nvCxnSpPr>
        <p:spPr>
          <a:xfrm flipV="1">
            <a:off x="7636581" y="1181916"/>
            <a:ext cx="0" cy="72473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0" name="文本框 18">
            <a:extLst>
              <a:ext uri="{FF2B5EF4-FFF2-40B4-BE49-F238E27FC236}">
                <a16:creationId xmlns:a16="http://schemas.microsoft.com/office/drawing/2014/main" id="{780D8687-6B97-07C7-78C6-177511EA02B8}"/>
              </a:ext>
            </a:extLst>
          </p:cNvPr>
          <p:cNvSpPr txBox="1"/>
          <p:nvPr/>
        </p:nvSpPr>
        <p:spPr>
          <a:xfrm>
            <a:off x="9958191" y="3011867"/>
            <a:ext cx="191096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b="1" dirty="0">
                <a:solidFill>
                  <a:srgbClr val="C00000"/>
                </a:solidFill>
              </a:rPr>
              <a:t>质量关注点</a:t>
            </a:r>
          </a:p>
        </p:txBody>
      </p:sp>
    </p:spTree>
    <p:extLst>
      <p:ext uri="{BB962C8B-B14F-4D97-AF65-F5344CB8AC3E}">
        <p14:creationId xmlns:p14="http://schemas.microsoft.com/office/powerpoint/2010/main" val="131194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67AB5-01F9-C852-3EC9-46E249AA724B}"/>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D801FC7-A175-A0EF-C93D-386B74D104FC}"/>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C68DBF2-8C6D-1CDD-9A68-59880A98745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9E1E520-0BF6-0B0C-114E-03635038AF1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软件无处不在</a:t>
            </a:r>
          </a:p>
        </p:txBody>
      </p:sp>
      <p:sp>
        <p:nvSpPr>
          <p:cNvPr id="5" name="日期占位符 4">
            <a:extLst>
              <a:ext uri="{FF2B5EF4-FFF2-40B4-BE49-F238E27FC236}">
                <a16:creationId xmlns:a16="http://schemas.microsoft.com/office/drawing/2014/main" id="{F9DA7146-12B7-7505-69F6-66E04C4D735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BC00C26-9638-7507-A55F-DF9F27CDE73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5403937B-EFF5-B110-F548-1BC80EC2311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1F680003-96CF-9673-16DF-4FAE10D75E09}"/>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5861F737-0326-F893-376D-6B67FF7028AB}"/>
              </a:ext>
            </a:extLst>
          </p:cNvPr>
          <p:cNvSpPr txBox="1"/>
          <p:nvPr/>
        </p:nvSpPr>
        <p:spPr>
          <a:xfrm>
            <a:off x="8704328" y="5774434"/>
            <a:ext cx="3322922" cy="369332"/>
          </a:xfrm>
          <a:prstGeom prst="rect">
            <a:avLst/>
          </a:prstGeom>
          <a:noFill/>
        </p:spPr>
        <p:txBody>
          <a:bodyPr wrap="square" rtlCol="0">
            <a:spAutoFit/>
          </a:bodyPr>
          <a:lstStyle/>
          <a:p>
            <a:r>
              <a:rPr kumimoji="1" lang="en-US" altLang="zh-CN" dirty="0">
                <a:solidFill>
                  <a:srgbClr val="FF0000"/>
                </a:solidFill>
                <a:latin typeface="+mn-ea"/>
              </a:rPr>
              <a:t>Q1</a:t>
            </a:r>
            <a:r>
              <a:rPr kumimoji="1" lang="zh-CN" altLang="en-US" dirty="0">
                <a:solidFill>
                  <a:srgbClr val="FF0000"/>
                </a:solidFill>
                <a:latin typeface="+mn-ea"/>
              </a:rPr>
              <a:t>：</a:t>
            </a:r>
            <a:r>
              <a:rPr kumimoji="1" lang="zh-CN" altLang="en-US" dirty="0">
                <a:latin typeface="+mn-ea"/>
              </a:rPr>
              <a:t>软件可以分为哪些种类？</a:t>
            </a:r>
          </a:p>
        </p:txBody>
      </p:sp>
      <p:pic>
        <p:nvPicPr>
          <p:cNvPr id="10" name="图片 9">
            <a:extLst>
              <a:ext uri="{FF2B5EF4-FFF2-40B4-BE49-F238E27FC236}">
                <a16:creationId xmlns:a16="http://schemas.microsoft.com/office/drawing/2014/main" id="{09DC8EE5-A8E9-F610-DD69-AFADEAB393BC}"/>
              </a:ext>
            </a:extLst>
          </p:cNvPr>
          <p:cNvPicPr>
            <a:picLocks noChangeAspect="1"/>
          </p:cNvPicPr>
          <p:nvPr/>
        </p:nvPicPr>
        <p:blipFill>
          <a:blip r:embed="rId3"/>
          <a:stretch>
            <a:fillRect/>
          </a:stretch>
        </p:blipFill>
        <p:spPr>
          <a:xfrm>
            <a:off x="512120" y="1184211"/>
            <a:ext cx="7912789" cy="5055393"/>
          </a:xfrm>
          <a:prstGeom prst="rect">
            <a:avLst/>
          </a:prstGeom>
        </p:spPr>
      </p:pic>
    </p:spTree>
    <p:extLst>
      <p:ext uri="{BB962C8B-B14F-4D97-AF65-F5344CB8AC3E}">
        <p14:creationId xmlns:p14="http://schemas.microsoft.com/office/powerpoint/2010/main" val="2015730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19866-638F-2B88-84F1-7C1EDBC326D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7C75D26-C96E-BA0C-D563-2D716767109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39E2B67-3EA7-C34D-7F50-F8E2FF1BD25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BBE793A-423E-4004-0D84-38FEA7EF14E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软件工程过程（</a:t>
            </a:r>
            <a:r>
              <a:rPr kumimoji="1" lang="en-US" altLang="zh-CN" sz="4000" dirty="0">
                <a:latin typeface="+mn-ea"/>
                <a:ea typeface="+mn-ea"/>
              </a:rPr>
              <a:t>Process</a:t>
            </a:r>
            <a:r>
              <a:rPr kumimoji="1" lang="zh-CN" altLang="en-US" sz="4000" dirty="0">
                <a:latin typeface="+mn-ea"/>
                <a:ea typeface="+mn-ea"/>
              </a:rPr>
              <a:t>）</a:t>
            </a:r>
          </a:p>
        </p:txBody>
      </p:sp>
      <p:sp>
        <p:nvSpPr>
          <p:cNvPr id="5" name="日期占位符 4">
            <a:extLst>
              <a:ext uri="{FF2B5EF4-FFF2-40B4-BE49-F238E27FC236}">
                <a16:creationId xmlns:a16="http://schemas.microsoft.com/office/drawing/2014/main" id="{3A41B1C5-F753-25DC-DB91-B7BFC9DFC6A5}"/>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E9F621E-9B98-2A2A-EC15-D712686A8DE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F2827E51-D996-1586-EE32-98B49A3B46E6}"/>
              </a:ext>
            </a:extLst>
          </p:cNvPr>
          <p:cNvPicPr>
            <a:picLocks noChangeAspect="1"/>
          </p:cNvPicPr>
          <p:nvPr/>
        </p:nvPicPr>
        <p:blipFill>
          <a:blip r:embed="rId2"/>
          <a:stretch>
            <a:fillRect/>
          </a:stretch>
        </p:blipFill>
        <p:spPr>
          <a:xfrm>
            <a:off x="11353800" y="0"/>
            <a:ext cx="838199" cy="818771"/>
          </a:xfrm>
          <a:prstGeom prst="rect">
            <a:avLst/>
          </a:prstGeom>
        </p:spPr>
      </p:pic>
      <p:pic>
        <p:nvPicPr>
          <p:cNvPr id="17" name="图片 16" descr="图示&#10;&#10;描述已自动生成">
            <a:extLst>
              <a:ext uri="{FF2B5EF4-FFF2-40B4-BE49-F238E27FC236}">
                <a16:creationId xmlns:a16="http://schemas.microsoft.com/office/drawing/2014/main" id="{7BDC165B-D3AE-70B5-919B-F41533BCA558}"/>
              </a:ext>
            </a:extLst>
          </p:cNvPr>
          <p:cNvPicPr>
            <a:picLocks noChangeAspect="1"/>
          </p:cNvPicPr>
          <p:nvPr/>
        </p:nvPicPr>
        <p:blipFill>
          <a:blip r:embed="rId3"/>
          <a:stretch>
            <a:fillRect/>
          </a:stretch>
        </p:blipFill>
        <p:spPr>
          <a:xfrm>
            <a:off x="1853049" y="1769925"/>
            <a:ext cx="8485902" cy="3582514"/>
          </a:xfrm>
          <a:prstGeom prst="rect">
            <a:avLst/>
          </a:prstGeom>
        </p:spPr>
      </p:pic>
      <p:sp>
        <p:nvSpPr>
          <p:cNvPr id="20" name="文本框 19">
            <a:extLst>
              <a:ext uri="{FF2B5EF4-FFF2-40B4-BE49-F238E27FC236}">
                <a16:creationId xmlns:a16="http://schemas.microsoft.com/office/drawing/2014/main" id="{3513E9F7-38B0-BC22-234A-C99E40AC1107}"/>
              </a:ext>
            </a:extLst>
          </p:cNvPr>
          <p:cNvSpPr txBox="1"/>
          <p:nvPr/>
        </p:nvSpPr>
        <p:spPr>
          <a:xfrm>
            <a:off x="641636" y="1062039"/>
            <a:ext cx="10712164" cy="707886"/>
          </a:xfrm>
          <a:prstGeom prst="rect">
            <a:avLst/>
          </a:prstGeom>
          <a:noFill/>
        </p:spPr>
        <p:txBody>
          <a:bodyPr wrap="square" rtlCol="0">
            <a:spAutoFit/>
          </a:bodyPr>
          <a:lstStyle/>
          <a:p>
            <a:r>
              <a:rPr kumimoji="1" lang="zh-CN" altLang="en-US" sz="2000" dirty="0"/>
              <a:t>软件过程是工作产品构建时所执行的一系列</a:t>
            </a:r>
            <a:r>
              <a:rPr kumimoji="1" lang="zh-CN" altLang="en-US" sz="2000" b="1" dirty="0">
                <a:solidFill>
                  <a:srgbClr val="C00000"/>
                </a:solidFill>
              </a:rPr>
              <a:t>活动（</a:t>
            </a:r>
            <a:r>
              <a:rPr kumimoji="1" lang="en-US" altLang="zh-CN" sz="2000" b="1" dirty="0">
                <a:solidFill>
                  <a:srgbClr val="C00000"/>
                </a:solidFill>
              </a:rPr>
              <a:t>activity</a:t>
            </a:r>
            <a:r>
              <a:rPr kumimoji="1" lang="zh-CN" altLang="en-US" sz="2000" b="1" dirty="0">
                <a:solidFill>
                  <a:srgbClr val="C00000"/>
                </a:solidFill>
              </a:rPr>
              <a:t>）、动作（</a:t>
            </a:r>
            <a:r>
              <a:rPr kumimoji="1" lang="en-US" altLang="zh-CN" sz="2000" b="1" dirty="0">
                <a:solidFill>
                  <a:srgbClr val="C00000"/>
                </a:solidFill>
              </a:rPr>
              <a:t>action</a:t>
            </a:r>
            <a:r>
              <a:rPr kumimoji="1" lang="zh-CN" altLang="en-US" sz="2000" b="1" dirty="0">
                <a:solidFill>
                  <a:srgbClr val="C00000"/>
                </a:solidFill>
              </a:rPr>
              <a:t>）和任务（</a:t>
            </a:r>
            <a:r>
              <a:rPr kumimoji="1" lang="en-US" altLang="zh-CN" sz="2000" b="1" dirty="0">
                <a:solidFill>
                  <a:srgbClr val="C00000"/>
                </a:solidFill>
              </a:rPr>
              <a:t>task</a:t>
            </a:r>
            <a:r>
              <a:rPr kumimoji="1" lang="zh-CN" altLang="en-US" sz="2000" b="1" dirty="0">
                <a:solidFill>
                  <a:srgbClr val="C00000"/>
                </a:solidFill>
              </a:rPr>
              <a:t>）</a:t>
            </a:r>
            <a:r>
              <a:rPr kumimoji="1" lang="zh-CN" altLang="en-US" sz="2000" dirty="0"/>
              <a:t>的集合。</a:t>
            </a:r>
          </a:p>
        </p:txBody>
      </p:sp>
      <p:sp>
        <p:nvSpPr>
          <p:cNvPr id="23" name="文本框 22">
            <a:extLst>
              <a:ext uri="{FF2B5EF4-FFF2-40B4-BE49-F238E27FC236}">
                <a16:creationId xmlns:a16="http://schemas.microsoft.com/office/drawing/2014/main" id="{E12BD472-0159-FF8F-169A-85A491C7028C}"/>
              </a:ext>
            </a:extLst>
          </p:cNvPr>
          <p:cNvSpPr txBox="1"/>
          <p:nvPr/>
        </p:nvSpPr>
        <p:spPr>
          <a:xfrm>
            <a:off x="641636" y="5442018"/>
            <a:ext cx="10712164" cy="707886"/>
          </a:xfrm>
          <a:prstGeom prst="rect">
            <a:avLst/>
          </a:prstGeom>
          <a:noFill/>
        </p:spPr>
        <p:txBody>
          <a:bodyPr wrap="square" rtlCol="0">
            <a:spAutoFit/>
          </a:bodyPr>
          <a:lstStyle/>
          <a:p>
            <a:r>
              <a:rPr kumimoji="1" lang="zh-CN" altLang="en-US" sz="2000" b="1" dirty="0">
                <a:solidFill>
                  <a:srgbClr val="C00000"/>
                </a:solidFill>
              </a:rPr>
              <a:t>软件过程</a:t>
            </a:r>
            <a:r>
              <a:rPr kumimoji="1" lang="zh-CN" altLang="en-US" sz="2000" dirty="0"/>
              <a:t>并不是一个严格规定，而是一个具有可适应性的调整方法，以便于工作人员（软件团队）可以挑选适合的工作动作和任务集合。</a:t>
            </a:r>
          </a:p>
        </p:txBody>
      </p:sp>
    </p:spTree>
    <p:extLst>
      <p:ext uri="{BB962C8B-B14F-4D97-AF65-F5344CB8AC3E}">
        <p14:creationId xmlns:p14="http://schemas.microsoft.com/office/powerpoint/2010/main" val="2498749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0155E-7737-897B-03A7-24B0ABCAC4EC}"/>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B267F945-20C3-8C20-E397-551966692CB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83E03EF-E134-AB8D-0283-4865C94EC08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3C835DF-80BD-BFD7-E2FC-05758650081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软件工程过程（</a:t>
            </a:r>
            <a:r>
              <a:rPr kumimoji="1" lang="en-US" altLang="zh-CN" sz="4000" dirty="0">
                <a:latin typeface="+mn-ea"/>
                <a:ea typeface="+mn-ea"/>
              </a:rPr>
              <a:t>Process</a:t>
            </a:r>
            <a:r>
              <a:rPr kumimoji="1" lang="zh-CN" altLang="en-US" sz="4000" dirty="0">
                <a:latin typeface="+mn-ea"/>
                <a:ea typeface="+mn-ea"/>
              </a:rPr>
              <a:t>）</a:t>
            </a:r>
          </a:p>
        </p:txBody>
      </p:sp>
      <p:sp>
        <p:nvSpPr>
          <p:cNvPr id="5" name="日期占位符 4">
            <a:extLst>
              <a:ext uri="{FF2B5EF4-FFF2-40B4-BE49-F238E27FC236}">
                <a16:creationId xmlns:a16="http://schemas.microsoft.com/office/drawing/2014/main" id="{62CA874F-89E1-264A-5E37-FC9AE101F70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C81CAEF8-FD11-AC40-2BDB-E69A977861C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8B581D7C-428C-2A01-ACB6-5F9331B9E66C}"/>
              </a:ext>
            </a:extLst>
          </p:cNvPr>
          <p:cNvPicPr>
            <a:picLocks noChangeAspect="1"/>
          </p:cNvPicPr>
          <p:nvPr/>
        </p:nvPicPr>
        <p:blipFill>
          <a:blip r:embed="rId2"/>
          <a:stretch>
            <a:fillRect/>
          </a:stretch>
        </p:blipFill>
        <p:spPr>
          <a:xfrm>
            <a:off x="11353800" y="0"/>
            <a:ext cx="838199" cy="818771"/>
          </a:xfrm>
          <a:prstGeom prst="rect">
            <a:avLst/>
          </a:prstGeom>
        </p:spPr>
      </p:pic>
      <p:sp>
        <p:nvSpPr>
          <p:cNvPr id="20" name="文本框 19">
            <a:extLst>
              <a:ext uri="{FF2B5EF4-FFF2-40B4-BE49-F238E27FC236}">
                <a16:creationId xmlns:a16="http://schemas.microsoft.com/office/drawing/2014/main" id="{A7E574B1-4695-8EC3-DA45-5937526E500F}"/>
              </a:ext>
            </a:extLst>
          </p:cNvPr>
          <p:cNvSpPr txBox="1"/>
          <p:nvPr/>
        </p:nvSpPr>
        <p:spPr>
          <a:xfrm>
            <a:off x="641636" y="1062039"/>
            <a:ext cx="10712164" cy="400110"/>
          </a:xfrm>
          <a:prstGeom prst="rect">
            <a:avLst/>
          </a:prstGeom>
          <a:noFill/>
        </p:spPr>
        <p:txBody>
          <a:bodyPr wrap="square" rtlCol="0">
            <a:spAutoFit/>
          </a:bodyPr>
          <a:lstStyle/>
          <a:p>
            <a:r>
              <a:rPr kumimoji="1" lang="zh-CN" altLang="en-US" sz="2000" b="1" dirty="0">
                <a:solidFill>
                  <a:srgbClr val="C00000"/>
                </a:solidFill>
              </a:rPr>
              <a:t>过程框架（</a:t>
            </a:r>
            <a:r>
              <a:rPr kumimoji="1" lang="en-US" altLang="zh-CN" sz="2000" b="1" dirty="0">
                <a:solidFill>
                  <a:srgbClr val="C00000"/>
                </a:solidFill>
              </a:rPr>
              <a:t>process</a:t>
            </a:r>
            <a:r>
              <a:rPr kumimoji="1" lang="zh-CN" altLang="en-US" sz="2000" b="1" dirty="0">
                <a:solidFill>
                  <a:srgbClr val="C00000"/>
                </a:solidFill>
              </a:rPr>
              <a:t> </a:t>
            </a:r>
            <a:r>
              <a:rPr kumimoji="1" lang="en-US" altLang="zh-CN" sz="2000" b="1" dirty="0">
                <a:solidFill>
                  <a:srgbClr val="C00000"/>
                </a:solidFill>
              </a:rPr>
              <a:t>framework</a:t>
            </a:r>
            <a:r>
              <a:rPr kumimoji="1" lang="zh-CN" altLang="en-US" sz="2000" b="1" dirty="0">
                <a:solidFill>
                  <a:srgbClr val="C00000"/>
                </a:solidFill>
              </a:rPr>
              <a:t>）</a:t>
            </a:r>
            <a:r>
              <a:rPr kumimoji="1" lang="zh-CN" altLang="en-US" sz="2000" dirty="0"/>
              <a:t>定义了若干个可广泛用于所有软件开发项目的框架活动。</a:t>
            </a:r>
          </a:p>
        </p:txBody>
      </p:sp>
      <p:graphicFrame>
        <p:nvGraphicFramePr>
          <p:cNvPr id="7" name="图示 6">
            <a:extLst>
              <a:ext uri="{FF2B5EF4-FFF2-40B4-BE49-F238E27FC236}">
                <a16:creationId xmlns:a16="http://schemas.microsoft.com/office/drawing/2014/main" id="{391579D1-66E7-C712-CC4D-657E76E50C7E}"/>
              </a:ext>
            </a:extLst>
          </p:cNvPr>
          <p:cNvGraphicFramePr/>
          <p:nvPr>
            <p:extLst>
              <p:ext uri="{D42A27DB-BD31-4B8C-83A1-F6EECF244321}">
                <p14:modId xmlns:p14="http://schemas.microsoft.com/office/powerpoint/2010/main" val="1677892484"/>
              </p:ext>
            </p:extLst>
          </p:nvPr>
        </p:nvGraphicFramePr>
        <p:xfrm>
          <a:off x="443345" y="1705417"/>
          <a:ext cx="11107019" cy="2492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8FE0EADD-610C-2C66-D6AB-F6C52331DFFF}"/>
              </a:ext>
            </a:extLst>
          </p:cNvPr>
          <p:cNvSpPr txBox="1"/>
          <p:nvPr/>
        </p:nvSpPr>
        <p:spPr>
          <a:xfrm>
            <a:off x="641636" y="5723553"/>
            <a:ext cx="10711300" cy="400110"/>
          </a:xfrm>
          <a:prstGeom prst="rect">
            <a:avLst/>
          </a:prstGeom>
          <a:noFill/>
        </p:spPr>
        <p:txBody>
          <a:bodyPr wrap="square" rtlCol="0">
            <a:spAutoFit/>
          </a:bodyPr>
          <a:lstStyle/>
          <a:p>
            <a:r>
              <a:rPr kumimoji="1" lang="zh-CN" altLang="en-US" sz="2000" dirty="0"/>
              <a:t>普实性活动补充在软件过程之中。</a:t>
            </a:r>
          </a:p>
        </p:txBody>
      </p:sp>
      <p:sp>
        <p:nvSpPr>
          <p:cNvPr id="11" name="圆角矩形 10">
            <a:extLst>
              <a:ext uri="{FF2B5EF4-FFF2-40B4-BE49-F238E27FC236}">
                <a16:creationId xmlns:a16="http://schemas.microsoft.com/office/drawing/2014/main" id="{8D4D0681-540B-82D4-7CC4-1B549CCA3099}"/>
              </a:ext>
            </a:extLst>
          </p:cNvPr>
          <p:cNvSpPr/>
          <p:nvPr/>
        </p:nvSpPr>
        <p:spPr>
          <a:xfrm>
            <a:off x="443345" y="4493369"/>
            <a:ext cx="1401921" cy="863492"/>
          </a:xfrm>
          <a:prstGeom prst="roundRect">
            <a:avLst/>
          </a:prstGeom>
          <a:solidFill>
            <a:schemeClr val="bg2">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D857C5E-FE72-87F1-B58E-7B477266F7DC}"/>
              </a:ext>
            </a:extLst>
          </p:cNvPr>
          <p:cNvSpPr txBox="1"/>
          <p:nvPr/>
        </p:nvSpPr>
        <p:spPr>
          <a:xfrm>
            <a:off x="474891" y="4601949"/>
            <a:ext cx="1338828" cy="646331"/>
          </a:xfrm>
          <a:prstGeom prst="rect">
            <a:avLst/>
          </a:prstGeom>
          <a:noFill/>
        </p:spPr>
        <p:txBody>
          <a:bodyPr wrap="none" rtlCol="0">
            <a:spAutoFit/>
          </a:bodyPr>
          <a:lstStyle/>
          <a:p>
            <a:pPr algn="ctr"/>
            <a:r>
              <a:rPr kumimoji="1" lang="zh-CN" altLang="en-US" dirty="0">
                <a:solidFill>
                  <a:schemeClr val="bg1"/>
                </a:solidFill>
              </a:rPr>
              <a:t>软件项目</a:t>
            </a:r>
            <a:endParaRPr kumimoji="1" lang="en-US" altLang="zh-CN" dirty="0">
              <a:solidFill>
                <a:schemeClr val="bg1"/>
              </a:solidFill>
            </a:endParaRPr>
          </a:p>
          <a:p>
            <a:pPr algn="ctr"/>
            <a:r>
              <a:rPr kumimoji="1" lang="zh-CN" altLang="en-US" dirty="0">
                <a:solidFill>
                  <a:schemeClr val="bg1"/>
                </a:solidFill>
              </a:rPr>
              <a:t>跟踪和控制</a:t>
            </a:r>
          </a:p>
        </p:txBody>
      </p:sp>
      <p:sp>
        <p:nvSpPr>
          <p:cNvPr id="12" name="圆角矩形 11">
            <a:extLst>
              <a:ext uri="{FF2B5EF4-FFF2-40B4-BE49-F238E27FC236}">
                <a16:creationId xmlns:a16="http://schemas.microsoft.com/office/drawing/2014/main" id="{70D17F58-81AA-5DAF-E7C8-7E27536886B3}"/>
              </a:ext>
            </a:extLst>
          </p:cNvPr>
          <p:cNvSpPr/>
          <p:nvPr/>
        </p:nvSpPr>
        <p:spPr>
          <a:xfrm>
            <a:off x="1876812" y="4493369"/>
            <a:ext cx="1401921" cy="863492"/>
          </a:xfrm>
          <a:prstGeom prst="roundRect">
            <a:avLst/>
          </a:prstGeom>
          <a:solidFill>
            <a:schemeClr val="bg2">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78E3A491-CB39-F65F-4F70-48181BEA08BF}"/>
              </a:ext>
            </a:extLst>
          </p:cNvPr>
          <p:cNvSpPr txBox="1"/>
          <p:nvPr/>
        </p:nvSpPr>
        <p:spPr>
          <a:xfrm>
            <a:off x="2025823" y="4721574"/>
            <a:ext cx="1107996" cy="369332"/>
          </a:xfrm>
          <a:prstGeom prst="rect">
            <a:avLst/>
          </a:prstGeom>
          <a:noFill/>
        </p:spPr>
        <p:txBody>
          <a:bodyPr wrap="none" rtlCol="0">
            <a:spAutoFit/>
          </a:bodyPr>
          <a:lstStyle/>
          <a:p>
            <a:pPr algn="ctr"/>
            <a:r>
              <a:rPr kumimoji="1" lang="zh-CN" altLang="en-US" dirty="0">
                <a:solidFill>
                  <a:schemeClr val="bg1"/>
                </a:solidFill>
              </a:rPr>
              <a:t>风险管理</a:t>
            </a:r>
          </a:p>
        </p:txBody>
      </p:sp>
      <p:sp>
        <p:nvSpPr>
          <p:cNvPr id="14" name="圆角矩形 13">
            <a:extLst>
              <a:ext uri="{FF2B5EF4-FFF2-40B4-BE49-F238E27FC236}">
                <a16:creationId xmlns:a16="http://schemas.microsoft.com/office/drawing/2014/main" id="{8D4D0681-540B-82D4-7CC4-1B549CCA3099}"/>
              </a:ext>
            </a:extLst>
          </p:cNvPr>
          <p:cNvSpPr/>
          <p:nvPr/>
        </p:nvSpPr>
        <p:spPr>
          <a:xfrm>
            <a:off x="3310279" y="4503665"/>
            <a:ext cx="1401921" cy="863492"/>
          </a:xfrm>
          <a:prstGeom prst="roundRect">
            <a:avLst/>
          </a:prstGeom>
          <a:solidFill>
            <a:schemeClr val="bg2">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文本框 9">
            <a:extLst>
              <a:ext uri="{FF2B5EF4-FFF2-40B4-BE49-F238E27FC236}">
                <a16:creationId xmlns:a16="http://schemas.microsoft.com/office/drawing/2014/main" id="{8D857C5E-FE72-87F1-B58E-7B477266F7DC}"/>
              </a:ext>
            </a:extLst>
          </p:cNvPr>
          <p:cNvSpPr txBox="1"/>
          <p:nvPr/>
        </p:nvSpPr>
        <p:spPr>
          <a:xfrm>
            <a:off x="3457242" y="4605130"/>
            <a:ext cx="1107996"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solidFill>
                  <a:schemeClr val="bg1"/>
                </a:solidFill>
              </a:rPr>
              <a:t>软件质量</a:t>
            </a:r>
            <a:endParaRPr kumimoji="1" lang="en-US" altLang="zh-CN" dirty="0">
              <a:solidFill>
                <a:schemeClr val="bg1"/>
              </a:solidFill>
            </a:endParaRPr>
          </a:p>
          <a:p>
            <a:pPr algn="ctr"/>
            <a:r>
              <a:rPr kumimoji="1" lang="zh-CN" altLang="en-US" dirty="0">
                <a:solidFill>
                  <a:schemeClr val="bg1"/>
                </a:solidFill>
              </a:rPr>
              <a:t>保证</a:t>
            </a:r>
          </a:p>
        </p:txBody>
      </p:sp>
      <p:sp>
        <p:nvSpPr>
          <p:cNvPr id="16" name="圆角矩形 15">
            <a:extLst>
              <a:ext uri="{FF2B5EF4-FFF2-40B4-BE49-F238E27FC236}">
                <a16:creationId xmlns:a16="http://schemas.microsoft.com/office/drawing/2014/main" id="{8D4D0681-540B-82D4-7CC4-1B549CCA3099}"/>
              </a:ext>
            </a:extLst>
          </p:cNvPr>
          <p:cNvSpPr/>
          <p:nvPr/>
        </p:nvSpPr>
        <p:spPr>
          <a:xfrm>
            <a:off x="4766609" y="4503665"/>
            <a:ext cx="1401921" cy="863492"/>
          </a:xfrm>
          <a:prstGeom prst="roundRect">
            <a:avLst/>
          </a:prstGeom>
          <a:solidFill>
            <a:schemeClr val="bg2">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8" name="文本框 9">
            <a:extLst>
              <a:ext uri="{FF2B5EF4-FFF2-40B4-BE49-F238E27FC236}">
                <a16:creationId xmlns:a16="http://schemas.microsoft.com/office/drawing/2014/main" id="{8D857C5E-FE72-87F1-B58E-7B477266F7DC}"/>
              </a:ext>
            </a:extLst>
          </p:cNvPr>
          <p:cNvSpPr txBox="1"/>
          <p:nvPr/>
        </p:nvSpPr>
        <p:spPr>
          <a:xfrm>
            <a:off x="4913571" y="4739904"/>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solidFill>
                  <a:schemeClr val="bg1"/>
                </a:solidFill>
              </a:rPr>
              <a:t>技术评审</a:t>
            </a:r>
          </a:p>
        </p:txBody>
      </p:sp>
      <p:sp>
        <p:nvSpPr>
          <p:cNvPr id="19" name="圆角矩形 18">
            <a:extLst>
              <a:ext uri="{FF2B5EF4-FFF2-40B4-BE49-F238E27FC236}">
                <a16:creationId xmlns:a16="http://schemas.microsoft.com/office/drawing/2014/main" id="{8D4D0681-540B-82D4-7CC4-1B549CCA3099}"/>
              </a:ext>
            </a:extLst>
          </p:cNvPr>
          <p:cNvSpPr/>
          <p:nvPr/>
        </p:nvSpPr>
        <p:spPr>
          <a:xfrm>
            <a:off x="6222939" y="4493369"/>
            <a:ext cx="1401921" cy="863492"/>
          </a:xfrm>
          <a:prstGeom prst="roundRect">
            <a:avLst/>
          </a:prstGeom>
          <a:solidFill>
            <a:schemeClr val="bg2">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1" name="文本框 9">
            <a:extLst>
              <a:ext uri="{FF2B5EF4-FFF2-40B4-BE49-F238E27FC236}">
                <a16:creationId xmlns:a16="http://schemas.microsoft.com/office/drawing/2014/main" id="{8D857C5E-FE72-87F1-B58E-7B477266F7DC}"/>
              </a:ext>
            </a:extLst>
          </p:cNvPr>
          <p:cNvSpPr txBox="1"/>
          <p:nvPr/>
        </p:nvSpPr>
        <p:spPr>
          <a:xfrm>
            <a:off x="6600733" y="473990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solidFill>
                  <a:schemeClr val="bg1"/>
                </a:solidFill>
              </a:rPr>
              <a:t>测量</a:t>
            </a:r>
          </a:p>
        </p:txBody>
      </p:sp>
      <p:sp>
        <p:nvSpPr>
          <p:cNvPr id="22" name="圆角矩形 21">
            <a:extLst>
              <a:ext uri="{FF2B5EF4-FFF2-40B4-BE49-F238E27FC236}">
                <a16:creationId xmlns:a16="http://schemas.microsoft.com/office/drawing/2014/main" id="{EBCB0C8B-596E-FB0E-E13F-A01E39055587}"/>
              </a:ext>
            </a:extLst>
          </p:cNvPr>
          <p:cNvSpPr/>
          <p:nvPr/>
        </p:nvSpPr>
        <p:spPr>
          <a:xfrm>
            <a:off x="7679269" y="4490854"/>
            <a:ext cx="1401921" cy="863492"/>
          </a:xfrm>
          <a:prstGeom prst="roundRect">
            <a:avLst/>
          </a:prstGeom>
          <a:solidFill>
            <a:schemeClr val="bg2">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4" name="文本框 9">
            <a:extLst>
              <a:ext uri="{FF2B5EF4-FFF2-40B4-BE49-F238E27FC236}">
                <a16:creationId xmlns:a16="http://schemas.microsoft.com/office/drawing/2014/main" id="{4381DD7A-F239-9E06-4511-3A27B431868B}"/>
              </a:ext>
            </a:extLst>
          </p:cNvPr>
          <p:cNvSpPr txBox="1"/>
          <p:nvPr/>
        </p:nvSpPr>
        <p:spPr>
          <a:xfrm>
            <a:off x="7826231" y="4613524"/>
            <a:ext cx="1107996"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solidFill>
                  <a:schemeClr val="bg1"/>
                </a:solidFill>
              </a:rPr>
              <a:t>软件</a:t>
            </a:r>
            <a:endParaRPr kumimoji="1" lang="en-US" altLang="zh-CN" dirty="0">
              <a:solidFill>
                <a:schemeClr val="bg1"/>
              </a:solidFill>
            </a:endParaRPr>
          </a:p>
          <a:p>
            <a:pPr algn="ctr"/>
            <a:r>
              <a:rPr kumimoji="1" lang="zh-CN" altLang="en-US" dirty="0">
                <a:solidFill>
                  <a:schemeClr val="bg1"/>
                </a:solidFill>
              </a:rPr>
              <a:t>配置管理</a:t>
            </a:r>
          </a:p>
        </p:txBody>
      </p:sp>
      <p:sp>
        <p:nvSpPr>
          <p:cNvPr id="25" name="圆角矩形 24">
            <a:extLst>
              <a:ext uri="{FF2B5EF4-FFF2-40B4-BE49-F238E27FC236}">
                <a16:creationId xmlns:a16="http://schemas.microsoft.com/office/drawing/2014/main" id="{8D4D0681-540B-82D4-7CC4-1B549CCA3099}"/>
              </a:ext>
            </a:extLst>
          </p:cNvPr>
          <p:cNvSpPr/>
          <p:nvPr/>
        </p:nvSpPr>
        <p:spPr>
          <a:xfrm>
            <a:off x="9135599" y="4490854"/>
            <a:ext cx="1401921" cy="863492"/>
          </a:xfrm>
          <a:prstGeom prst="roundRect">
            <a:avLst/>
          </a:prstGeom>
          <a:solidFill>
            <a:schemeClr val="bg2">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6" name="文本框 9">
            <a:extLst>
              <a:ext uri="{FF2B5EF4-FFF2-40B4-BE49-F238E27FC236}">
                <a16:creationId xmlns:a16="http://schemas.microsoft.com/office/drawing/2014/main" id="{8D857C5E-FE72-87F1-B58E-7B477266F7DC}"/>
              </a:ext>
            </a:extLst>
          </p:cNvPr>
          <p:cNvSpPr txBox="1"/>
          <p:nvPr/>
        </p:nvSpPr>
        <p:spPr>
          <a:xfrm>
            <a:off x="9291245" y="4616354"/>
            <a:ext cx="1107996"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solidFill>
                  <a:schemeClr val="bg1"/>
                </a:solidFill>
              </a:rPr>
              <a:t>可复用性</a:t>
            </a:r>
            <a:endParaRPr kumimoji="1" lang="en-US" altLang="zh-CN" dirty="0">
              <a:solidFill>
                <a:schemeClr val="bg1"/>
              </a:solidFill>
            </a:endParaRPr>
          </a:p>
          <a:p>
            <a:pPr algn="ctr"/>
            <a:r>
              <a:rPr kumimoji="1" lang="zh-CN" altLang="en-US" dirty="0">
                <a:solidFill>
                  <a:schemeClr val="bg1"/>
                </a:solidFill>
              </a:rPr>
              <a:t>管理</a:t>
            </a:r>
          </a:p>
        </p:txBody>
      </p:sp>
      <p:sp>
        <p:nvSpPr>
          <p:cNvPr id="27" name="圆角矩形 26">
            <a:extLst>
              <a:ext uri="{FF2B5EF4-FFF2-40B4-BE49-F238E27FC236}">
                <a16:creationId xmlns:a16="http://schemas.microsoft.com/office/drawing/2014/main" id="{8D4D0681-540B-82D4-7CC4-1B549CCA3099}"/>
              </a:ext>
            </a:extLst>
          </p:cNvPr>
          <p:cNvSpPr/>
          <p:nvPr/>
        </p:nvSpPr>
        <p:spPr>
          <a:xfrm>
            <a:off x="10623475" y="4490854"/>
            <a:ext cx="1401921" cy="863492"/>
          </a:xfrm>
          <a:prstGeom prst="roundRect">
            <a:avLst/>
          </a:prstGeom>
          <a:solidFill>
            <a:schemeClr val="bg2">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8" name="文本框 9">
            <a:extLst>
              <a:ext uri="{FF2B5EF4-FFF2-40B4-BE49-F238E27FC236}">
                <a16:creationId xmlns:a16="http://schemas.microsoft.com/office/drawing/2014/main" id="{8D857C5E-FE72-87F1-B58E-7B477266F7DC}"/>
              </a:ext>
            </a:extLst>
          </p:cNvPr>
          <p:cNvSpPr txBox="1"/>
          <p:nvPr/>
        </p:nvSpPr>
        <p:spPr>
          <a:xfrm>
            <a:off x="10663705" y="4612245"/>
            <a:ext cx="1338828"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solidFill>
                  <a:schemeClr val="bg1"/>
                </a:solidFill>
              </a:rPr>
              <a:t>产品的准备</a:t>
            </a:r>
            <a:endParaRPr kumimoji="1" lang="en-US" altLang="zh-CN" dirty="0">
              <a:solidFill>
                <a:schemeClr val="bg1"/>
              </a:solidFill>
            </a:endParaRPr>
          </a:p>
          <a:p>
            <a:pPr algn="ctr"/>
            <a:r>
              <a:rPr kumimoji="1" lang="zh-CN" altLang="en-US" dirty="0">
                <a:solidFill>
                  <a:schemeClr val="bg1"/>
                </a:solidFill>
              </a:rPr>
              <a:t>和生产</a:t>
            </a:r>
          </a:p>
        </p:txBody>
      </p:sp>
    </p:spTree>
    <p:extLst>
      <p:ext uri="{BB962C8B-B14F-4D97-AF65-F5344CB8AC3E}">
        <p14:creationId xmlns:p14="http://schemas.microsoft.com/office/powerpoint/2010/main" val="383894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DE38C-6D76-19EA-1E55-EDD67EF69DC7}"/>
            </a:ext>
          </a:extLst>
        </p:cNvPr>
        <p:cNvGrpSpPr/>
        <p:nvPr/>
      </p:nvGrpSpPr>
      <p:grpSpPr>
        <a:xfrm>
          <a:off x="0" y="0"/>
          <a:ext cx="0" cy="0"/>
          <a:chOff x="0" y="0"/>
          <a:chExt cx="0" cy="0"/>
        </a:xfrm>
      </p:grpSpPr>
      <p:cxnSp>
        <p:nvCxnSpPr>
          <p:cNvPr id="23" name="直线箭头连接符 22">
            <a:extLst>
              <a:ext uri="{FF2B5EF4-FFF2-40B4-BE49-F238E27FC236}">
                <a16:creationId xmlns:a16="http://schemas.microsoft.com/office/drawing/2014/main" id="{BD071A19-80C5-3C14-6DE2-59979247A602}"/>
              </a:ext>
            </a:extLst>
          </p:cNvPr>
          <p:cNvCxnSpPr/>
          <p:nvPr/>
        </p:nvCxnSpPr>
        <p:spPr>
          <a:xfrm flipV="1">
            <a:off x="641636" y="1444450"/>
            <a:ext cx="10711300" cy="15449"/>
          </a:xfrm>
          <a:prstGeom prst="straightConnector1">
            <a:avLst/>
          </a:prstGeom>
          <a:ln>
            <a:solidFill>
              <a:schemeClr val="tx1">
                <a:lumMod val="50000"/>
                <a:lumOff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 name="直线连接符 2">
            <a:extLst>
              <a:ext uri="{FF2B5EF4-FFF2-40B4-BE49-F238E27FC236}">
                <a16:creationId xmlns:a16="http://schemas.microsoft.com/office/drawing/2014/main" id="{2A7934E9-525F-1B91-25E3-6C138809506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5B06DE6-7C03-8468-9128-3E2E212DA03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262A7FD-4336-FEAF-8D43-D35F45B7124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软件工程过程（</a:t>
            </a:r>
            <a:r>
              <a:rPr kumimoji="1" lang="en-US" altLang="zh-CN" sz="4000" dirty="0">
                <a:latin typeface="+mn-ea"/>
                <a:ea typeface="+mn-ea"/>
              </a:rPr>
              <a:t>Process</a:t>
            </a:r>
            <a:r>
              <a:rPr kumimoji="1" lang="zh-CN" altLang="en-US" sz="4000" dirty="0">
                <a:latin typeface="+mn-ea"/>
                <a:ea typeface="+mn-ea"/>
              </a:rPr>
              <a:t>）</a:t>
            </a:r>
          </a:p>
        </p:txBody>
      </p:sp>
      <p:sp>
        <p:nvSpPr>
          <p:cNvPr id="5" name="日期占位符 4">
            <a:extLst>
              <a:ext uri="{FF2B5EF4-FFF2-40B4-BE49-F238E27FC236}">
                <a16:creationId xmlns:a16="http://schemas.microsoft.com/office/drawing/2014/main" id="{A45AF203-15A3-BDB8-2006-6E9732A5BAD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67AEA8B-E633-460A-704E-9AB5514B1C8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624079A3-0A1F-8461-0006-EE641CA712CE}"/>
              </a:ext>
            </a:extLst>
          </p:cNvPr>
          <p:cNvPicPr>
            <a:picLocks noChangeAspect="1"/>
          </p:cNvPicPr>
          <p:nvPr/>
        </p:nvPicPr>
        <p:blipFill>
          <a:blip r:embed="rId2"/>
          <a:stretch>
            <a:fillRect/>
          </a:stretch>
        </p:blipFill>
        <p:spPr>
          <a:xfrm>
            <a:off x="11353800" y="0"/>
            <a:ext cx="838199" cy="818771"/>
          </a:xfrm>
          <a:prstGeom prst="rect">
            <a:avLst/>
          </a:prstGeom>
        </p:spPr>
      </p:pic>
      <p:graphicFrame>
        <p:nvGraphicFramePr>
          <p:cNvPr id="7" name="图示 6">
            <a:extLst>
              <a:ext uri="{FF2B5EF4-FFF2-40B4-BE49-F238E27FC236}">
                <a16:creationId xmlns:a16="http://schemas.microsoft.com/office/drawing/2014/main" id="{65C4AAD0-BF31-70F4-3D28-4717B8A173FD}"/>
              </a:ext>
            </a:extLst>
          </p:cNvPr>
          <p:cNvGraphicFramePr/>
          <p:nvPr>
            <p:extLst>
              <p:ext uri="{D42A27DB-BD31-4B8C-83A1-F6EECF244321}">
                <p14:modId xmlns:p14="http://schemas.microsoft.com/office/powerpoint/2010/main" val="14497762"/>
              </p:ext>
            </p:extLst>
          </p:nvPr>
        </p:nvGraphicFramePr>
        <p:xfrm>
          <a:off x="443345" y="1829110"/>
          <a:ext cx="11107019" cy="2492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F27C463A-DF94-CFE2-A253-ADD83E76D810}"/>
              </a:ext>
            </a:extLst>
          </p:cNvPr>
          <p:cNvSpPr txBox="1"/>
          <p:nvPr/>
        </p:nvSpPr>
        <p:spPr>
          <a:xfrm>
            <a:off x="443345" y="4490907"/>
            <a:ext cx="11107019" cy="959686"/>
          </a:xfrm>
          <a:prstGeom prst="rect">
            <a:avLst/>
          </a:prstGeom>
          <a:noFill/>
        </p:spPr>
        <p:txBody>
          <a:bodyPr wrap="square" rtlCol="0">
            <a:spAutoFit/>
          </a:bodyPr>
          <a:lstStyle/>
          <a:p>
            <a:pPr algn="ctr">
              <a:lnSpc>
                <a:spcPct val="150000"/>
              </a:lnSpc>
            </a:pPr>
            <a:r>
              <a:rPr kumimoji="1" lang="zh-CN" altLang="en-US" sz="2000" dirty="0">
                <a:solidFill>
                  <a:srgbClr val="0070C0"/>
                </a:solidFill>
              </a:rPr>
              <a:t>裁剪后的软件开发管理</a:t>
            </a:r>
            <a:endParaRPr kumimoji="1" lang="en-US" altLang="zh-CN" sz="2000" dirty="0">
              <a:solidFill>
                <a:srgbClr val="0070C0"/>
              </a:solidFill>
            </a:endParaRPr>
          </a:p>
          <a:p>
            <a:pPr algn="ctr">
              <a:lnSpc>
                <a:spcPct val="150000"/>
              </a:lnSpc>
            </a:pPr>
            <a:r>
              <a:rPr kumimoji="1" lang="zh-CN" altLang="en-US" sz="2000" dirty="0"/>
              <a:t>（软件项目管理计划、软件配置管理计划、软件质量保证计划、评审记录</a:t>
            </a:r>
            <a:r>
              <a:rPr kumimoji="1" lang="en-US" altLang="zh-CN" sz="2000" dirty="0"/>
              <a:t>……</a:t>
            </a:r>
            <a:r>
              <a:rPr kumimoji="1" lang="zh-CN" altLang="en-US" sz="2000" dirty="0"/>
              <a:t>）</a:t>
            </a:r>
          </a:p>
        </p:txBody>
      </p:sp>
      <p:sp>
        <p:nvSpPr>
          <p:cNvPr id="20" name="文本框 19">
            <a:extLst>
              <a:ext uri="{FF2B5EF4-FFF2-40B4-BE49-F238E27FC236}">
                <a16:creationId xmlns:a16="http://schemas.microsoft.com/office/drawing/2014/main" id="{CBB5CD62-C704-23FD-7911-CCEAF8103926}"/>
              </a:ext>
            </a:extLst>
          </p:cNvPr>
          <p:cNvSpPr txBox="1"/>
          <p:nvPr/>
        </p:nvSpPr>
        <p:spPr>
          <a:xfrm>
            <a:off x="4562763" y="1228413"/>
            <a:ext cx="2868182" cy="400110"/>
          </a:xfrm>
          <a:prstGeom prst="rect">
            <a:avLst/>
          </a:prstGeom>
          <a:solidFill>
            <a:schemeClr val="bg1"/>
          </a:solidFill>
        </p:spPr>
        <p:txBody>
          <a:bodyPr wrap="square" rtlCol="0">
            <a:spAutoFit/>
          </a:bodyPr>
          <a:lstStyle/>
          <a:p>
            <a:pPr algn="ctr"/>
            <a:r>
              <a:rPr kumimoji="1" lang="zh-CN" altLang="en-US" sz="2000" dirty="0">
                <a:solidFill>
                  <a:srgbClr val="C00000"/>
                </a:solidFill>
              </a:rPr>
              <a:t>裁剪后的软件开发活动</a:t>
            </a:r>
          </a:p>
        </p:txBody>
      </p:sp>
    </p:spTree>
    <p:extLst>
      <p:ext uri="{BB962C8B-B14F-4D97-AF65-F5344CB8AC3E}">
        <p14:creationId xmlns:p14="http://schemas.microsoft.com/office/powerpoint/2010/main" val="1275661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34B82-477A-7EF7-9C3F-93934124F3F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686A2E6-2925-FA01-88E1-4FCCB411EF9C}"/>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4B0162B-0F0C-7B37-C8D8-5CA85216C0E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C5AB758-BC1E-C2EE-1788-059AF63C525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软件工程方法（</a:t>
            </a:r>
            <a:r>
              <a:rPr kumimoji="1" lang="en-US" altLang="zh-CN" sz="4000" dirty="0">
                <a:latin typeface="+mn-ea"/>
                <a:ea typeface="+mn-ea"/>
              </a:rPr>
              <a:t>Method</a:t>
            </a:r>
            <a:r>
              <a:rPr kumimoji="1" lang="zh-CN" altLang="en-US" sz="4000" dirty="0">
                <a:latin typeface="+mn-ea"/>
                <a:ea typeface="+mn-ea"/>
              </a:rPr>
              <a:t>）</a:t>
            </a:r>
          </a:p>
        </p:txBody>
      </p:sp>
      <p:sp>
        <p:nvSpPr>
          <p:cNvPr id="5" name="日期占位符 4">
            <a:extLst>
              <a:ext uri="{FF2B5EF4-FFF2-40B4-BE49-F238E27FC236}">
                <a16:creationId xmlns:a16="http://schemas.microsoft.com/office/drawing/2014/main" id="{B106FE72-193D-9D5A-A58D-CD5D6C4E5145}"/>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BEBB25B-A838-2875-E19E-A68C9935552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BC922DC6-E278-0871-7860-3085777B3E92}"/>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a:extLst>
              <a:ext uri="{FF2B5EF4-FFF2-40B4-BE49-F238E27FC236}">
                <a16:creationId xmlns:a16="http://schemas.microsoft.com/office/drawing/2014/main" id="{7336A34C-C43C-2DA4-CA0E-7606C85B2BF2}"/>
              </a:ext>
            </a:extLst>
          </p:cNvPr>
          <p:cNvPicPr>
            <a:picLocks noChangeAspect="1"/>
          </p:cNvPicPr>
          <p:nvPr/>
        </p:nvPicPr>
        <p:blipFill>
          <a:blip r:embed="rId3"/>
          <a:stretch>
            <a:fillRect/>
          </a:stretch>
        </p:blipFill>
        <p:spPr>
          <a:xfrm>
            <a:off x="412173" y="956347"/>
            <a:ext cx="3310705" cy="3217182"/>
          </a:xfrm>
          <a:prstGeom prst="rect">
            <a:avLst/>
          </a:prstGeom>
        </p:spPr>
      </p:pic>
      <p:sp>
        <p:nvSpPr>
          <p:cNvPr id="12" name="文本框 11">
            <a:extLst>
              <a:ext uri="{FF2B5EF4-FFF2-40B4-BE49-F238E27FC236}">
                <a16:creationId xmlns:a16="http://schemas.microsoft.com/office/drawing/2014/main" id="{33C82A9D-1BA3-9B86-A63E-AD6A2F2C78C5}"/>
              </a:ext>
            </a:extLst>
          </p:cNvPr>
          <p:cNvSpPr txBox="1"/>
          <p:nvPr/>
        </p:nvSpPr>
        <p:spPr>
          <a:xfrm>
            <a:off x="3816926" y="956347"/>
            <a:ext cx="7536874" cy="3354765"/>
          </a:xfrm>
          <a:prstGeom prst="rect">
            <a:avLst/>
          </a:prstGeom>
          <a:noFill/>
        </p:spPr>
        <p:txBody>
          <a:bodyPr wrap="square">
            <a:spAutoFit/>
          </a:bodyPr>
          <a:lstStyle/>
          <a:p>
            <a:r>
              <a:rPr lang="zh-CN" altLang="en-US" sz="2000" dirty="0">
                <a:solidFill>
                  <a:srgbClr val="BE0087"/>
                </a:solidFill>
                <a:effectLst/>
                <a:latin typeface="Helvetica" pitchFamily="2" charset="0"/>
              </a:rPr>
              <a:t>面向服务</a:t>
            </a:r>
            <a:r>
              <a:rPr lang="zh-CN" altLang="en-US" dirty="0">
                <a:solidFill>
                  <a:srgbClr val="000000"/>
                </a:solidFill>
                <a:effectLst/>
                <a:latin typeface="Helvetica" pitchFamily="2" charset="0"/>
              </a:rPr>
              <a:t>：在应用表现层次上将软件构件化，即应用业务过程由服务组成，而服务由构件组装而成</a:t>
            </a:r>
            <a:r>
              <a:rPr lang="zh-CN" altLang="en-US" dirty="0">
                <a:solidFill>
                  <a:srgbClr val="000000"/>
                </a:solidFill>
                <a:latin typeface="Helvetica" pitchFamily="2" charset="0"/>
              </a:rPr>
              <a:t>。</a:t>
            </a:r>
            <a:endParaRPr lang="en-US" altLang="zh-CN" dirty="0">
              <a:solidFill>
                <a:srgbClr val="000000"/>
              </a:solidFill>
              <a:latin typeface="Helvetica" pitchFamily="2" charset="0"/>
            </a:endParaRPr>
          </a:p>
          <a:p>
            <a:endParaRPr lang="zh-CN" altLang="en-US" dirty="0">
              <a:solidFill>
                <a:srgbClr val="000000"/>
              </a:solidFill>
              <a:effectLst/>
              <a:latin typeface="Helvetica" pitchFamily="2" charset="0"/>
            </a:endParaRPr>
          </a:p>
          <a:p>
            <a:r>
              <a:rPr lang="zh-CN" altLang="en-US" sz="2000" dirty="0">
                <a:solidFill>
                  <a:srgbClr val="0018C0"/>
                </a:solidFill>
                <a:effectLst/>
                <a:latin typeface="Helvetica" pitchFamily="2" charset="0"/>
              </a:rPr>
              <a:t>面向构件</a:t>
            </a:r>
            <a:r>
              <a:rPr lang="zh-CN" altLang="en-US" dirty="0">
                <a:solidFill>
                  <a:srgbClr val="000000"/>
                </a:solidFill>
                <a:effectLst/>
                <a:latin typeface="Helvetica" pitchFamily="2" charset="0"/>
              </a:rPr>
              <a:t>：寻求比类的粒度更大的且易于复用的构件，期望实现软件的再工程。</a:t>
            </a:r>
            <a:endParaRPr lang="en-US" altLang="zh-CN" dirty="0">
              <a:solidFill>
                <a:srgbClr val="000000"/>
              </a:solidFill>
              <a:effectLst/>
              <a:latin typeface="Helvetica" pitchFamily="2" charset="0"/>
            </a:endParaRPr>
          </a:p>
          <a:p>
            <a:endParaRPr lang="zh-CN" altLang="en-US" dirty="0">
              <a:solidFill>
                <a:srgbClr val="000000"/>
              </a:solidFill>
              <a:effectLst/>
              <a:latin typeface="Helvetica" pitchFamily="2" charset="0"/>
            </a:endParaRPr>
          </a:p>
          <a:p>
            <a:r>
              <a:rPr lang="zh-CN" altLang="en-US" sz="2000" dirty="0">
                <a:solidFill>
                  <a:srgbClr val="447128"/>
                </a:solidFill>
                <a:effectLst/>
                <a:latin typeface="Helvetica" pitchFamily="2" charset="0"/>
              </a:rPr>
              <a:t>面向对象</a:t>
            </a:r>
            <a:r>
              <a:rPr lang="zh-CN" altLang="en-US" dirty="0">
                <a:solidFill>
                  <a:srgbClr val="548235"/>
                </a:solidFill>
                <a:effectLst/>
                <a:latin typeface="Helvetica" pitchFamily="2" charset="0"/>
              </a:rPr>
              <a:t>：</a:t>
            </a:r>
            <a:r>
              <a:rPr lang="zh-CN" altLang="en-US" dirty="0">
                <a:solidFill>
                  <a:srgbClr val="000000"/>
                </a:solidFill>
                <a:effectLst/>
                <a:latin typeface="Helvetica" pitchFamily="2" charset="0"/>
              </a:rPr>
              <a:t>以类为基本程序单元，对象是类的实例化，对象之间以消息传递为基本手段。</a:t>
            </a:r>
            <a:endParaRPr lang="en-US" altLang="zh-CN" dirty="0">
              <a:solidFill>
                <a:srgbClr val="000000"/>
              </a:solidFill>
              <a:effectLst/>
              <a:latin typeface="Helvetica" pitchFamily="2" charset="0"/>
            </a:endParaRPr>
          </a:p>
          <a:p>
            <a:endParaRPr lang="zh-CN" altLang="en-US" dirty="0">
              <a:solidFill>
                <a:srgbClr val="000000"/>
              </a:solidFill>
              <a:effectLst/>
              <a:latin typeface="Helvetica" pitchFamily="2" charset="0"/>
            </a:endParaRPr>
          </a:p>
          <a:p>
            <a:r>
              <a:rPr lang="zh-CN" altLang="en-US" sz="2000" dirty="0">
                <a:solidFill>
                  <a:srgbClr val="FB0007"/>
                </a:solidFill>
                <a:effectLst/>
                <a:latin typeface="Helvetica" pitchFamily="2" charset="0"/>
              </a:rPr>
              <a:t>面向过程</a:t>
            </a:r>
            <a:r>
              <a:rPr lang="zh-CN" altLang="en-US" dirty="0">
                <a:solidFill>
                  <a:srgbClr val="000000"/>
                </a:solidFill>
                <a:effectLst/>
                <a:latin typeface="Helvetica" pitchFamily="2" charset="0"/>
              </a:rPr>
              <a:t>：以算法作为基本构造单元，强调自顶向下的功能分解，将功能和数据进行一定程度的分离。</a:t>
            </a:r>
          </a:p>
        </p:txBody>
      </p:sp>
      <p:sp>
        <p:nvSpPr>
          <p:cNvPr id="13" name="文本框 12">
            <a:extLst>
              <a:ext uri="{FF2B5EF4-FFF2-40B4-BE49-F238E27FC236}">
                <a16:creationId xmlns:a16="http://schemas.microsoft.com/office/drawing/2014/main" id="{E1176288-3694-98A3-930C-B80F3C26990A}"/>
              </a:ext>
            </a:extLst>
          </p:cNvPr>
          <p:cNvSpPr txBox="1"/>
          <p:nvPr/>
        </p:nvSpPr>
        <p:spPr>
          <a:xfrm>
            <a:off x="412173" y="4379081"/>
            <a:ext cx="5607241" cy="1877437"/>
          </a:xfrm>
          <a:prstGeom prst="rect">
            <a:avLst/>
          </a:prstGeom>
          <a:noFill/>
        </p:spPr>
        <p:txBody>
          <a:bodyPr wrap="none" rtlCol="0">
            <a:spAutoFit/>
          </a:bodyPr>
          <a:lstStyle/>
          <a:p>
            <a:r>
              <a:rPr kumimoji="1" lang="en-US" altLang="zh-CN" sz="1600" dirty="0">
                <a:solidFill>
                  <a:schemeClr val="tx1">
                    <a:lumMod val="50000"/>
                    <a:lumOff val="50000"/>
                  </a:schemeClr>
                </a:solidFill>
              </a:rPr>
              <a:t>SASD:</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Structure</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Analysis,</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Structure</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Design</a:t>
            </a:r>
          </a:p>
          <a:p>
            <a:r>
              <a:rPr kumimoji="1" lang="en-US" altLang="zh-CN" sz="1600" dirty="0">
                <a:solidFill>
                  <a:schemeClr val="tx1">
                    <a:lumMod val="50000"/>
                    <a:lumOff val="50000"/>
                  </a:schemeClr>
                </a:solidFill>
              </a:rPr>
              <a:t>OOD:</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Object-oriented</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programming</a:t>
            </a:r>
          </a:p>
          <a:p>
            <a:r>
              <a:rPr kumimoji="1" lang="en-US" altLang="zh-CN" sz="1600" dirty="0">
                <a:solidFill>
                  <a:schemeClr val="tx1">
                    <a:lumMod val="50000"/>
                    <a:lumOff val="50000"/>
                  </a:schemeClr>
                </a:solidFill>
              </a:rPr>
              <a:t>UML:</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Unified</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modeling</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language</a:t>
            </a:r>
          </a:p>
          <a:p>
            <a:r>
              <a:rPr kumimoji="1" lang="en-US" altLang="zh-CN" sz="1600" dirty="0">
                <a:solidFill>
                  <a:schemeClr val="tx1">
                    <a:lumMod val="50000"/>
                    <a:lumOff val="50000"/>
                  </a:schemeClr>
                </a:solidFill>
              </a:rPr>
              <a:t>OMT:</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Object</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modeling</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technology</a:t>
            </a:r>
          </a:p>
          <a:p>
            <a:r>
              <a:rPr kumimoji="1" lang="en-US" altLang="zh-CN" sz="1600" dirty="0">
                <a:solidFill>
                  <a:schemeClr val="tx1">
                    <a:lumMod val="50000"/>
                    <a:lumOff val="50000"/>
                  </a:schemeClr>
                </a:solidFill>
              </a:rPr>
              <a:t>CORBA:</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Common</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object</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request</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broker</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architecture</a:t>
            </a:r>
          </a:p>
          <a:p>
            <a:r>
              <a:rPr kumimoji="1" lang="en-US" altLang="zh-CN" sz="1600" dirty="0">
                <a:solidFill>
                  <a:schemeClr val="tx1">
                    <a:lumMod val="50000"/>
                    <a:lumOff val="50000"/>
                  </a:schemeClr>
                </a:solidFill>
              </a:rPr>
              <a:t>DCOM:</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Distribute</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component</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object</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model</a:t>
            </a:r>
          </a:p>
          <a:p>
            <a:r>
              <a:rPr kumimoji="1" lang="en-US" altLang="zh-CN" sz="1600" dirty="0">
                <a:solidFill>
                  <a:schemeClr val="tx1">
                    <a:lumMod val="50000"/>
                    <a:lumOff val="50000"/>
                  </a:schemeClr>
                </a:solidFill>
              </a:rPr>
              <a:t>J2EE:</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Java2</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platform</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enterprise</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edition</a:t>
            </a:r>
            <a:endParaRPr kumimoji="1" lang="zh-CN" altLang="en-US" sz="1600" dirty="0">
              <a:solidFill>
                <a:schemeClr val="tx1">
                  <a:lumMod val="50000"/>
                  <a:lumOff val="50000"/>
                </a:schemeClr>
              </a:solidFill>
            </a:endParaRPr>
          </a:p>
        </p:txBody>
      </p:sp>
      <p:sp>
        <p:nvSpPr>
          <p:cNvPr id="14" name="文本框 13">
            <a:extLst>
              <a:ext uri="{FF2B5EF4-FFF2-40B4-BE49-F238E27FC236}">
                <a16:creationId xmlns:a16="http://schemas.microsoft.com/office/drawing/2014/main" id="{78ED6164-1543-2613-AC19-F6E4908F6341}"/>
              </a:ext>
            </a:extLst>
          </p:cNvPr>
          <p:cNvSpPr txBox="1"/>
          <p:nvPr/>
        </p:nvSpPr>
        <p:spPr>
          <a:xfrm>
            <a:off x="5921664" y="4379081"/>
            <a:ext cx="5821787" cy="1569660"/>
          </a:xfrm>
          <a:prstGeom prst="rect">
            <a:avLst/>
          </a:prstGeom>
          <a:noFill/>
        </p:spPr>
        <p:txBody>
          <a:bodyPr wrap="none" rtlCol="0">
            <a:spAutoFit/>
          </a:bodyPr>
          <a:lstStyle/>
          <a:p>
            <a:r>
              <a:rPr kumimoji="1" lang="en-US" altLang="zh-CN" sz="1600" dirty="0">
                <a:solidFill>
                  <a:schemeClr val="tx1">
                    <a:lumMod val="50000"/>
                    <a:lumOff val="50000"/>
                  </a:schemeClr>
                </a:solidFill>
              </a:rPr>
              <a:t>HTTP:</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Hypertext</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transfer</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protocol</a:t>
            </a:r>
          </a:p>
          <a:p>
            <a:r>
              <a:rPr kumimoji="1" lang="en-US" altLang="zh-CN" sz="1600" dirty="0">
                <a:solidFill>
                  <a:schemeClr val="tx1">
                    <a:lumMod val="50000"/>
                    <a:lumOff val="50000"/>
                  </a:schemeClr>
                </a:solidFill>
              </a:rPr>
              <a:t>XML:</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Extensible</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markup</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language</a:t>
            </a:r>
          </a:p>
          <a:p>
            <a:r>
              <a:rPr kumimoji="1" lang="en-US" altLang="zh-CN" sz="1600" dirty="0">
                <a:solidFill>
                  <a:schemeClr val="tx1">
                    <a:lumMod val="50000"/>
                    <a:lumOff val="50000"/>
                  </a:schemeClr>
                </a:solidFill>
              </a:rPr>
              <a:t>UDDI:</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Universal</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description,</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discovery</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and</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integration</a:t>
            </a:r>
          </a:p>
          <a:p>
            <a:r>
              <a:rPr kumimoji="1" lang="en-US" altLang="zh-CN" sz="1600" dirty="0">
                <a:solidFill>
                  <a:schemeClr val="tx1">
                    <a:lumMod val="50000"/>
                    <a:lumOff val="50000"/>
                  </a:schemeClr>
                </a:solidFill>
              </a:rPr>
              <a:t>OWL:</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Ontology</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web</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language</a:t>
            </a:r>
          </a:p>
          <a:p>
            <a:r>
              <a:rPr kumimoji="1" lang="en-US" altLang="zh-CN" sz="1600" dirty="0">
                <a:solidFill>
                  <a:schemeClr val="tx1">
                    <a:lumMod val="50000"/>
                    <a:lumOff val="50000"/>
                  </a:schemeClr>
                </a:solidFill>
              </a:rPr>
              <a:t>SOAP:</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Simple</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object</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access</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protocol</a:t>
            </a:r>
          </a:p>
          <a:p>
            <a:r>
              <a:rPr kumimoji="1" lang="en-US" altLang="zh-CN" sz="1600" dirty="0">
                <a:solidFill>
                  <a:schemeClr val="tx1">
                    <a:lumMod val="50000"/>
                    <a:lumOff val="50000"/>
                  </a:schemeClr>
                </a:solidFill>
              </a:rPr>
              <a:t>WSDL:</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Web</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service</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describe</a:t>
            </a:r>
            <a:r>
              <a:rPr kumimoji="1" lang="zh-CN" altLang="en-US" sz="1600" dirty="0">
                <a:solidFill>
                  <a:schemeClr val="tx1">
                    <a:lumMod val="50000"/>
                    <a:lumOff val="50000"/>
                  </a:schemeClr>
                </a:solidFill>
              </a:rPr>
              <a:t> </a:t>
            </a:r>
            <a:r>
              <a:rPr kumimoji="1" lang="en-US" altLang="zh-CN" sz="1600" dirty="0">
                <a:solidFill>
                  <a:schemeClr val="tx1">
                    <a:lumMod val="50000"/>
                    <a:lumOff val="50000"/>
                  </a:schemeClr>
                </a:solidFill>
              </a:rPr>
              <a:t>language</a:t>
            </a:r>
            <a:endParaRPr kumimoji="1" lang="zh-CN" altLang="en-US" sz="1600" dirty="0">
              <a:solidFill>
                <a:schemeClr val="tx1">
                  <a:lumMod val="50000"/>
                  <a:lumOff val="50000"/>
                </a:schemeClr>
              </a:solidFill>
            </a:endParaRPr>
          </a:p>
        </p:txBody>
      </p:sp>
    </p:spTree>
    <p:extLst>
      <p:ext uri="{BB962C8B-B14F-4D97-AF65-F5344CB8AC3E}">
        <p14:creationId xmlns:p14="http://schemas.microsoft.com/office/powerpoint/2010/main" val="2630035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62955-439D-E52F-9F60-49D2FB8B16E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6BD012B-3FFC-43BA-54E6-B9A907C0614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8584F2B-ACAF-C106-A062-6EAC1E73000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84CDAB7-2F3E-6B1A-1EDD-CEFC8C33637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麦当劳的过程管理</a:t>
            </a:r>
          </a:p>
        </p:txBody>
      </p:sp>
      <p:sp>
        <p:nvSpPr>
          <p:cNvPr id="5" name="日期占位符 4">
            <a:extLst>
              <a:ext uri="{FF2B5EF4-FFF2-40B4-BE49-F238E27FC236}">
                <a16:creationId xmlns:a16="http://schemas.microsoft.com/office/drawing/2014/main" id="{D1CD1926-5FAB-285A-53F5-C18D092B5DFB}"/>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77577F9-DC77-990E-2242-D9038973A0A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311CFF51-034A-100F-ADD9-08663C6D3DA1}"/>
              </a:ext>
            </a:extLst>
          </p:cNvPr>
          <p:cNvPicPr>
            <a:picLocks noChangeAspect="1"/>
          </p:cNvPicPr>
          <p:nvPr/>
        </p:nvPicPr>
        <p:blipFill>
          <a:blip r:embed="rId2"/>
          <a:stretch>
            <a:fillRect/>
          </a:stretch>
        </p:blipFill>
        <p:spPr>
          <a:xfrm>
            <a:off x="11353800" y="0"/>
            <a:ext cx="838199" cy="818771"/>
          </a:xfrm>
          <a:prstGeom prst="rect">
            <a:avLst/>
          </a:prstGeom>
        </p:spPr>
      </p:pic>
      <p:pic>
        <p:nvPicPr>
          <p:cNvPr id="38914" name="Picture 2">
            <a:extLst>
              <a:ext uri="{FF2B5EF4-FFF2-40B4-BE49-F238E27FC236}">
                <a16:creationId xmlns:a16="http://schemas.microsoft.com/office/drawing/2014/main" id="{610A6C81-2B15-6FA7-B55E-186EE4B67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92" y="1262094"/>
            <a:ext cx="2870299" cy="229364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6C1298C-C14E-4A41-D1C1-6240FEA3B7CC}"/>
              </a:ext>
            </a:extLst>
          </p:cNvPr>
          <p:cNvSpPr txBox="1"/>
          <p:nvPr/>
        </p:nvSpPr>
        <p:spPr>
          <a:xfrm>
            <a:off x="3168073" y="981739"/>
            <a:ext cx="8502364" cy="5416868"/>
          </a:xfrm>
          <a:prstGeom prst="rect">
            <a:avLst/>
          </a:prstGeom>
          <a:noFill/>
        </p:spPr>
        <p:txBody>
          <a:bodyPr wrap="square">
            <a:spAutoFit/>
          </a:bodyPr>
          <a:lstStyle/>
          <a:p>
            <a:pPr algn="l"/>
            <a:r>
              <a:rPr lang="zh-CN" altLang="en-US" sz="2000" b="0" i="0" dirty="0">
                <a:solidFill>
                  <a:srgbClr val="0070C0"/>
                </a:solidFill>
                <a:effectLst/>
                <a:latin typeface="PingFang SC"/>
              </a:rPr>
              <a:t>制作规格工艺</a:t>
            </a:r>
            <a:endParaRPr lang="en-US" altLang="zh-CN" sz="2000" b="0" i="0" dirty="0">
              <a:solidFill>
                <a:srgbClr val="0070C0"/>
              </a:solidFill>
              <a:effectLst/>
              <a:latin typeface="PingFang SC"/>
            </a:endParaRPr>
          </a:p>
          <a:p>
            <a:pPr marL="285750" indent="-285750" algn="l">
              <a:buClr>
                <a:srgbClr val="C00000"/>
              </a:buClr>
              <a:buFont typeface="Arial" panose="020B0604020202020204" pitchFamily="34" charset="0"/>
              <a:buChar char="•"/>
            </a:pPr>
            <a:r>
              <a:rPr lang="zh-CN" altLang="en-US" b="0" i="0" dirty="0">
                <a:solidFill>
                  <a:srgbClr val="393C4A"/>
                </a:solidFill>
                <a:effectLst/>
                <a:latin typeface="PingFang SC"/>
              </a:rPr>
              <a:t>肉饼。所用牛肉为</a:t>
            </a:r>
            <a:r>
              <a:rPr lang="en-US" altLang="zh-CN" b="0" i="0" dirty="0">
                <a:solidFill>
                  <a:srgbClr val="393C4A"/>
                </a:solidFill>
                <a:effectLst/>
                <a:latin typeface="PingFang SC"/>
              </a:rPr>
              <a:t>100</a:t>
            </a:r>
            <a:r>
              <a:rPr lang="zh-CN" altLang="en-US" b="0" i="0" dirty="0">
                <a:solidFill>
                  <a:srgbClr val="393C4A"/>
                </a:solidFill>
                <a:effectLst/>
                <a:latin typeface="PingFang SC"/>
              </a:rPr>
              <a:t>的纯牛肉，不能有任何添加料。牛肉经机器切制成肉饼，每块肉饼重</a:t>
            </a:r>
            <a:r>
              <a:rPr lang="en-US" altLang="zh-CN" b="0" i="0" dirty="0">
                <a:solidFill>
                  <a:srgbClr val="393C4A"/>
                </a:solidFill>
                <a:effectLst/>
                <a:latin typeface="PingFang SC"/>
              </a:rPr>
              <a:t>1.6</a:t>
            </a:r>
            <a:r>
              <a:rPr lang="zh-CN" altLang="en-US" b="0" i="0" dirty="0">
                <a:solidFill>
                  <a:srgbClr val="393C4A"/>
                </a:solidFill>
                <a:effectLst/>
                <a:latin typeface="PingFang SC"/>
              </a:rPr>
              <a:t>盎司 </a:t>
            </a:r>
            <a:r>
              <a:rPr lang="en-US" altLang="zh-CN" b="0" i="0" dirty="0">
                <a:solidFill>
                  <a:srgbClr val="393C4A"/>
                </a:solidFill>
                <a:effectLst/>
                <a:latin typeface="PingFang SC"/>
              </a:rPr>
              <a:t>(</a:t>
            </a:r>
            <a:r>
              <a:rPr lang="zh-CN" altLang="en-US" b="0" i="0" dirty="0">
                <a:solidFill>
                  <a:srgbClr val="393C4A"/>
                </a:solidFill>
                <a:effectLst/>
                <a:latin typeface="PingFang SC"/>
              </a:rPr>
              <a:t>约</a:t>
            </a:r>
            <a:r>
              <a:rPr lang="en-US" altLang="zh-CN" b="0" i="0" dirty="0">
                <a:solidFill>
                  <a:srgbClr val="393C4A"/>
                </a:solidFill>
                <a:effectLst/>
                <a:latin typeface="PingFang SC"/>
              </a:rPr>
              <a:t>45</a:t>
            </a:r>
            <a:r>
              <a:rPr lang="zh-CN" altLang="en-US" b="0" i="0" dirty="0">
                <a:solidFill>
                  <a:srgbClr val="393C4A"/>
                </a:solidFill>
                <a:effectLst/>
                <a:latin typeface="PingFang SC"/>
              </a:rPr>
              <a:t>克</a:t>
            </a:r>
            <a:r>
              <a:rPr lang="en-US" altLang="zh-CN" b="0" i="0" dirty="0">
                <a:solidFill>
                  <a:srgbClr val="393C4A"/>
                </a:solidFill>
                <a:effectLst/>
                <a:latin typeface="PingFang SC"/>
              </a:rPr>
              <a:t>)</a:t>
            </a:r>
            <a:r>
              <a:rPr lang="zh-CN" altLang="en-US" b="0" i="0" dirty="0">
                <a:solidFill>
                  <a:srgbClr val="393C4A"/>
                </a:solidFill>
                <a:effectLst/>
                <a:latin typeface="PingFang SC"/>
              </a:rPr>
              <a:t>，一磅牛肉必须出</a:t>
            </a:r>
            <a:r>
              <a:rPr lang="en-US" altLang="zh-CN" b="0" i="0" dirty="0">
                <a:solidFill>
                  <a:srgbClr val="393C4A"/>
                </a:solidFill>
                <a:effectLst/>
                <a:latin typeface="PingFang SC"/>
              </a:rPr>
              <a:t>10</a:t>
            </a:r>
            <a:r>
              <a:rPr lang="zh-CN" altLang="en-US" b="0" i="0" dirty="0">
                <a:solidFill>
                  <a:srgbClr val="393C4A"/>
                </a:solidFill>
                <a:effectLst/>
                <a:latin typeface="PingFang SC"/>
              </a:rPr>
              <a:t>块肉饼，直径为</a:t>
            </a:r>
            <a:r>
              <a:rPr lang="en-US" altLang="zh-CN" b="0" i="0" dirty="0">
                <a:solidFill>
                  <a:srgbClr val="393C4A"/>
                </a:solidFill>
                <a:effectLst/>
                <a:latin typeface="PingFang SC"/>
              </a:rPr>
              <a:t>3.875</a:t>
            </a:r>
            <a:r>
              <a:rPr lang="zh-CN" altLang="en-US" b="0" i="0" dirty="0">
                <a:solidFill>
                  <a:srgbClr val="393C4A"/>
                </a:solidFill>
                <a:effectLst/>
                <a:latin typeface="PingFang SC"/>
              </a:rPr>
              <a:t>英寸，厚度为</a:t>
            </a:r>
            <a:r>
              <a:rPr lang="en-US" altLang="zh-CN" b="0" i="0" dirty="0">
                <a:solidFill>
                  <a:srgbClr val="393C4A"/>
                </a:solidFill>
                <a:effectLst/>
                <a:latin typeface="PingFang SC"/>
              </a:rPr>
              <a:t>0.222</a:t>
            </a:r>
            <a:r>
              <a:rPr lang="zh-CN" altLang="en-US" b="0" i="0" dirty="0">
                <a:solidFill>
                  <a:srgbClr val="393C4A"/>
                </a:solidFill>
                <a:effectLst/>
                <a:latin typeface="PingFang SC"/>
              </a:rPr>
              <a:t>英寸。肉饼成份由</a:t>
            </a:r>
            <a:r>
              <a:rPr lang="en-US" altLang="zh-CN" b="0" i="0" dirty="0">
                <a:solidFill>
                  <a:srgbClr val="393C4A"/>
                </a:solidFill>
                <a:effectLst/>
                <a:latin typeface="PingFang SC"/>
              </a:rPr>
              <a:t>83%</a:t>
            </a:r>
            <a:r>
              <a:rPr lang="zh-CN" altLang="en-US" b="0" i="0" dirty="0">
                <a:solidFill>
                  <a:srgbClr val="393C4A"/>
                </a:solidFill>
                <a:effectLst/>
                <a:latin typeface="PingFang SC"/>
              </a:rPr>
              <a:t>的肩肉和</a:t>
            </a:r>
            <a:r>
              <a:rPr lang="en-US" altLang="zh-CN" b="0" i="0" dirty="0">
                <a:solidFill>
                  <a:srgbClr val="393C4A"/>
                </a:solidFill>
                <a:effectLst/>
                <a:latin typeface="PingFang SC"/>
              </a:rPr>
              <a:t>17%</a:t>
            </a:r>
            <a:r>
              <a:rPr lang="zh-CN" altLang="en-US" b="0" i="0" dirty="0">
                <a:solidFill>
                  <a:srgbClr val="393C4A"/>
                </a:solidFill>
                <a:effectLst/>
                <a:latin typeface="PingFang SC"/>
              </a:rPr>
              <a:t>的上等五花肉组成，脂肪含量为</a:t>
            </a:r>
            <a:r>
              <a:rPr lang="en-US" altLang="zh-CN" b="0" i="0" dirty="0">
                <a:solidFill>
                  <a:srgbClr val="393C4A"/>
                </a:solidFill>
                <a:effectLst/>
                <a:latin typeface="PingFang SC"/>
              </a:rPr>
              <a:t>17%-20.5%</a:t>
            </a:r>
            <a:r>
              <a:rPr lang="zh-CN" altLang="en-US" b="0" i="0" dirty="0">
                <a:solidFill>
                  <a:srgbClr val="393C4A"/>
                </a:solidFill>
                <a:effectLst/>
                <a:latin typeface="PingFang SC"/>
              </a:rPr>
              <a:t>。</a:t>
            </a:r>
          </a:p>
          <a:p>
            <a:pPr marL="285750" indent="-285750" algn="l">
              <a:buClr>
                <a:srgbClr val="C00000"/>
              </a:buClr>
              <a:buFont typeface="Arial" panose="020B0604020202020204" pitchFamily="34" charset="0"/>
              <a:buChar char="•"/>
            </a:pPr>
            <a:r>
              <a:rPr lang="zh-CN" altLang="en-US" b="0" i="0" dirty="0">
                <a:solidFill>
                  <a:srgbClr val="393C4A"/>
                </a:solidFill>
                <a:effectLst/>
                <a:latin typeface="PingFang SC"/>
              </a:rPr>
              <a:t>面包。小圆面包的标准直径为</a:t>
            </a:r>
            <a:r>
              <a:rPr lang="en-US" altLang="zh-CN" b="0" i="0" dirty="0">
                <a:solidFill>
                  <a:srgbClr val="393C4A"/>
                </a:solidFill>
                <a:effectLst/>
                <a:latin typeface="PingFang SC"/>
              </a:rPr>
              <a:t>3.5</a:t>
            </a:r>
            <a:r>
              <a:rPr lang="zh-CN" altLang="en-US" b="0" i="0" dirty="0">
                <a:solidFill>
                  <a:srgbClr val="393C4A"/>
                </a:solidFill>
                <a:effectLst/>
                <a:latin typeface="PingFang SC"/>
              </a:rPr>
              <a:t>英寸，烤制时添加的糖含量要比精心计算的标准稍高，这样，才能使其提早抟变为棕色、此外，操作员工不得在面包上按任何指坑，否则必须丢弃不用。</a:t>
            </a:r>
          </a:p>
          <a:p>
            <a:pPr marL="285750" indent="-285750" algn="l">
              <a:buClr>
                <a:srgbClr val="C00000"/>
              </a:buClr>
              <a:buFont typeface="Arial" panose="020B0604020202020204" pitchFamily="34" charset="0"/>
              <a:buChar char="•"/>
            </a:pPr>
            <a:r>
              <a:rPr lang="zh-CN" altLang="en-US" b="0" i="0" dirty="0">
                <a:solidFill>
                  <a:srgbClr val="393C4A"/>
                </a:solidFill>
                <a:effectLst/>
                <a:latin typeface="PingFang SC"/>
              </a:rPr>
              <a:t>汉堡包类。如一种带有莴苣和西红柿的汉堡包，制作前的标准重量为</a:t>
            </a:r>
            <a:r>
              <a:rPr lang="en-US" altLang="zh-CN" b="0" i="0" dirty="0">
                <a:solidFill>
                  <a:srgbClr val="393C4A"/>
                </a:solidFill>
                <a:effectLst/>
                <a:latin typeface="PingFang SC"/>
              </a:rPr>
              <a:t>0.25</a:t>
            </a:r>
            <a:r>
              <a:rPr lang="zh-CN" altLang="en-US" b="0" i="0" dirty="0">
                <a:solidFill>
                  <a:srgbClr val="393C4A"/>
                </a:solidFill>
                <a:effectLst/>
                <a:latin typeface="PingFang SC"/>
              </a:rPr>
              <a:t>磅，又称</a:t>
            </a:r>
            <a:r>
              <a:rPr lang="en-US" altLang="zh-CN" b="0" i="0" dirty="0">
                <a:solidFill>
                  <a:srgbClr val="393C4A"/>
                </a:solidFill>
                <a:effectLst/>
                <a:latin typeface="PingFang SC"/>
              </a:rPr>
              <a:t>1/4</a:t>
            </a:r>
            <a:r>
              <a:rPr lang="zh-CN" altLang="en-US" b="0" i="0" dirty="0">
                <a:solidFill>
                  <a:srgbClr val="393C4A"/>
                </a:solidFill>
                <a:effectLst/>
                <a:latin typeface="PingFang SC"/>
              </a:rPr>
              <a:t>磅汉堡包</a:t>
            </a:r>
            <a:r>
              <a:rPr lang="en-US" altLang="zh-CN" b="0" i="0" dirty="0">
                <a:solidFill>
                  <a:srgbClr val="393C4A"/>
                </a:solidFill>
                <a:effectLst/>
                <a:latin typeface="PingFang SC"/>
              </a:rPr>
              <a:t>;</a:t>
            </a:r>
            <a:r>
              <a:rPr lang="zh-CN" altLang="en-US" b="0" i="0" dirty="0">
                <a:solidFill>
                  <a:srgbClr val="393C4A"/>
                </a:solidFill>
                <a:effectLst/>
                <a:latin typeface="PingFang SC"/>
              </a:rPr>
              <a:t>所有汉堡包中的洋葱丝松含量只能是</a:t>
            </a:r>
            <a:r>
              <a:rPr lang="en-US" altLang="zh-CN" b="0" i="0" dirty="0">
                <a:solidFill>
                  <a:srgbClr val="393C4A"/>
                </a:solidFill>
                <a:effectLst/>
                <a:latin typeface="PingFang SC"/>
              </a:rPr>
              <a:t>0.25</a:t>
            </a:r>
            <a:r>
              <a:rPr lang="zh-CN" altLang="en-US" b="0" i="0" dirty="0">
                <a:solidFill>
                  <a:srgbClr val="393C4A"/>
                </a:solidFill>
                <a:effectLst/>
                <a:latin typeface="PingFang SC"/>
              </a:rPr>
              <a:t>盎司重</a:t>
            </a:r>
            <a:r>
              <a:rPr lang="en-US" altLang="zh-CN" b="0" i="0" dirty="0">
                <a:solidFill>
                  <a:srgbClr val="393C4A"/>
                </a:solidFill>
                <a:effectLst/>
                <a:latin typeface="PingFang SC"/>
              </a:rPr>
              <a:t>;</a:t>
            </a:r>
            <a:r>
              <a:rPr lang="zh-CN" altLang="en-US" b="0" i="0" dirty="0">
                <a:solidFill>
                  <a:srgbClr val="393C4A"/>
                </a:solidFill>
                <a:effectLst/>
                <a:latin typeface="PingFang SC"/>
              </a:rPr>
              <a:t>厨师制作汉堡包时必须按规定动作翻个儿</a:t>
            </a:r>
            <a:r>
              <a:rPr lang="en-US" altLang="zh-CN" b="0" i="0" dirty="0">
                <a:solidFill>
                  <a:srgbClr val="393C4A"/>
                </a:solidFill>
                <a:effectLst/>
                <a:latin typeface="PingFang SC"/>
              </a:rPr>
              <a:t>;</a:t>
            </a:r>
            <a:r>
              <a:rPr lang="zh-CN" altLang="en-US" b="0" i="0" dirty="0">
                <a:solidFill>
                  <a:srgbClr val="393C4A"/>
                </a:solidFill>
                <a:effectLst/>
                <a:latin typeface="PingFang SC"/>
              </a:rPr>
              <a:t>而不能随意往上一抛让它翻个儿</a:t>
            </a:r>
            <a:r>
              <a:rPr lang="en-US" altLang="zh-CN" b="0" i="0" dirty="0">
                <a:solidFill>
                  <a:srgbClr val="393C4A"/>
                </a:solidFill>
                <a:effectLst/>
                <a:latin typeface="PingFang SC"/>
              </a:rPr>
              <a:t>;</a:t>
            </a:r>
            <a:r>
              <a:rPr lang="zh-CN" altLang="en-US" b="0" i="0" dirty="0">
                <a:solidFill>
                  <a:srgbClr val="393C4A"/>
                </a:solidFill>
                <a:effectLst/>
                <a:latin typeface="PingFang SC"/>
              </a:rPr>
              <a:t>麦香鱼的制作时间在</a:t>
            </a:r>
            <a:r>
              <a:rPr lang="en-US" altLang="zh-CN" b="0" i="0" dirty="0">
                <a:solidFill>
                  <a:srgbClr val="393C4A"/>
                </a:solidFill>
                <a:effectLst/>
                <a:latin typeface="PingFang SC"/>
              </a:rPr>
              <a:t>3</a:t>
            </a:r>
            <a:r>
              <a:rPr lang="zh-CN" altLang="en-US" b="0" i="0" dirty="0">
                <a:solidFill>
                  <a:srgbClr val="393C4A"/>
                </a:solidFill>
                <a:effectLst/>
                <a:latin typeface="PingFang SC"/>
              </a:rPr>
              <a:t>分</a:t>
            </a:r>
            <a:r>
              <a:rPr lang="en-US" altLang="zh-CN" b="0" i="0" dirty="0">
                <a:solidFill>
                  <a:srgbClr val="393C4A"/>
                </a:solidFill>
                <a:effectLst/>
                <a:latin typeface="PingFang SC"/>
              </a:rPr>
              <a:t>45</a:t>
            </a:r>
            <a:r>
              <a:rPr lang="zh-CN" altLang="en-US" b="0" i="0" dirty="0">
                <a:solidFill>
                  <a:srgbClr val="393C4A"/>
                </a:solidFill>
                <a:effectLst/>
                <a:latin typeface="PingFang SC"/>
              </a:rPr>
              <a:t>秒左右，误差仅为</a:t>
            </a:r>
            <a:r>
              <a:rPr lang="en-US" altLang="zh-CN" b="0" i="0" dirty="0">
                <a:solidFill>
                  <a:srgbClr val="393C4A"/>
                </a:solidFill>
                <a:effectLst/>
                <a:latin typeface="PingFang SC"/>
              </a:rPr>
              <a:t>5</a:t>
            </a:r>
            <a:r>
              <a:rPr lang="zh-CN" altLang="en-US" b="0" i="0" dirty="0">
                <a:solidFill>
                  <a:srgbClr val="393C4A"/>
                </a:solidFill>
                <a:effectLst/>
                <a:latin typeface="PingFang SC"/>
              </a:rPr>
              <a:t>秒</a:t>
            </a:r>
            <a:r>
              <a:rPr lang="en-US" altLang="zh-CN" b="0" i="0" dirty="0">
                <a:solidFill>
                  <a:srgbClr val="393C4A"/>
                </a:solidFill>
                <a:effectLst/>
                <a:latin typeface="PingFang SC"/>
              </a:rPr>
              <a:t>;</a:t>
            </a:r>
            <a:r>
              <a:rPr lang="zh-CN" altLang="en-US" b="0" i="0" dirty="0">
                <a:solidFill>
                  <a:srgbClr val="393C4A"/>
                </a:solidFill>
                <a:effectLst/>
                <a:latin typeface="PingFang SC"/>
              </a:rPr>
              <a:t>巨无霸上的芝麻必须是</a:t>
            </a:r>
            <a:r>
              <a:rPr lang="en-US" altLang="zh-CN" b="0" i="0" dirty="0">
                <a:solidFill>
                  <a:srgbClr val="393C4A"/>
                </a:solidFill>
                <a:effectLst/>
                <a:latin typeface="PingFang SC"/>
              </a:rPr>
              <a:t>178</a:t>
            </a:r>
            <a:r>
              <a:rPr lang="zh-CN" altLang="en-US" b="0" i="0" dirty="0">
                <a:solidFill>
                  <a:srgbClr val="393C4A"/>
                </a:solidFill>
                <a:effectLst/>
                <a:latin typeface="PingFang SC"/>
              </a:rPr>
              <a:t>粒才符合要求</a:t>
            </a:r>
            <a:r>
              <a:rPr lang="en-US" altLang="zh-CN" b="0" i="0" dirty="0">
                <a:solidFill>
                  <a:srgbClr val="393C4A"/>
                </a:solidFill>
                <a:effectLst/>
                <a:latin typeface="PingFang SC"/>
              </a:rPr>
              <a:t>;</a:t>
            </a:r>
            <a:r>
              <a:rPr lang="zh-CN" altLang="en-US" b="0" i="0" dirty="0">
                <a:solidFill>
                  <a:srgbClr val="393C4A"/>
                </a:solidFill>
                <a:effectLst/>
                <a:latin typeface="PingFang SC"/>
              </a:rPr>
              <a:t>任何一项牛肉食品，都必须经过</a:t>
            </a:r>
            <a:r>
              <a:rPr lang="en-US" altLang="zh-CN" b="0" i="0" dirty="0">
                <a:solidFill>
                  <a:srgbClr val="393C4A"/>
                </a:solidFill>
                <a:effectLst/>
                <a:latin typeface="PingFang SC"/>
              </a:rPr>
              <a:t>40</a:t>
            </a:r>
            <a:r>
              <a:rPr lang="zh-CN" altLang="en-US" b="0" i="0" dirty="0">
                <a:solidFill>
                  <a:srgbClr val="393C4A"/>
                </a:solidFill>
                <a:effectLst/>
                <a:latin typeface="PingFang SC"/>
              </a:rPr>
              <a:t>多项质量控制检查，方能出售。</a:t>
            </a:r>
          </a:p>
          <a:p>
            <a:pPr algn="l"/>
            <a:r>
              <a:rPr lang="zh-CN" altLang="en-US" sz="2000" b="0" i="0" dirty="0">
                <a:solidFill>
                  <a:srgbClr val="0070C0"/>
                </a:solidFill>
                <a:effectLst/>
                <a:latin typeface="PingFang SC"/>
              </a:rPr>
              <a:t>成品存放保管</a:t>
            </a:r>
            <a:endParaRPr lang="en-US" altLang="zh-CN" sz="2000" b="0" i="0" dirty="0">
              <a:solidFill>
                <a:srgbClr val="0070C0"/>
              </a:solidFill>
              <a:effectLst/>
              <a:latin typeface="PingFang SC"/>
            </a:endParaRPr>
          </a:p>
          <a:p>
            <a:pPr marL="285750" indent="-285750" algn="l">
              <a:buClr>
                <a:srgbClr val="C00000"/>
              </a:buClr>
              <a:buFont typeface="Arial" panose="020B0604020202020204" pitchFamily="34" charset="0"/>
              <a:buChar char="•"/>
            </a:pPr>
            <a:r>
              <a:rPr lang="zh-CN" altLang="en-US" b="0" i="0" dirty="0">
                <a:solidFill>
                  <a:srgbClr val="393C4A"/>
                </a:solidFill>
                <a:effectLst/>
                <a:latin typeface="PingFang SC"/>
              </a:rPr>
              <a:t>主要食品一旦出炉或制成，炸薯条超过</a:t>
            </a:r>
            <a:r>
              <a:rPr lang="en-US" altLang="zh-CN" b="0" i="0" dirty="0">
                <a:solidFill>
                  <a:srgbClr val="393C4A"/>
                </a:solidFill>
                <a:effectLst/>
                <a:latin typeface="PingFang SC"/>
              </a:rPr>
              <a:t>7</a:t>
            </a:r>
            <a:r>
              <a:rPr lang="zh-CN" altLang="en-US" b="0" i="0" dirty="0">
                <a:solidFill>
                  <a:srgbClr val="393C4A"/>
                </a:solidFill>
                <a:effectLst/>
                <a:latin typeface="PingFang SC"/>
              </a:rPr>
              <a:t>分钟、汉堡包超过</a:t>
            </a:r>
            <a:r>
              <a:rPr lang="en-US" altLang="zh-CN" b="0" i="0" dirty="0">
                <a:solidFill>
                  <a:srgbClr val="393C4A"/>
                </a:solidFill>
                <a:effectLst/>
                <a:latin typeface="PingFang SC"/>
              </a:rPr>
              <a:t>10</a:t>
            </a:r>
            <a:r>
              <a:rPr lang="zh-CN" altLang="en-US" b="0" i="0" dirty="0">
                <a:solidFill>
                  <a:srgbClr val="393C4A"/>
                </a:solidFill>
                <a:effectLst/>
                <a:latin typeface="PingFang SC"/>
              </a:rPr>
              <a:t>分钟、咖啡超过</a:t>
            </a:r>
            <a:r>
              <a:rPr lang="en-US" altLang="zh-CN" b="0" i="0" dirty="0">
                <a:solidFill>
                  <a:srgbClr val="393C4A"/>
                </a:solidFill>
                <a:effectLst/>
                <a:latin typeface="PingFang SC"/>
              </a:rPr>
              <a:t>30</a:t>
            </a:r>
            <a:r>
              <a:rPr lang="zh-CN" altLang="en-US" b="0" i="0" dirty="0">
                <a:solidFill>
                  <a:srgbClr val="393C4A"/>
                </a:solidFill>
                <a:effectLst/>
                <a:latin typeface="PingFang SC"/>
              </a:rPr>
              <a:t>分钟、苹果派或菠萝派</a:t>
            </a:r>
            <a:r>
              <a:rPr lang="en-US" altLang="zh-CN" b="0" i="0" dirty="0">
                <a:solidFill>
                  <a:srgbClr val="393C4A"/>
                </a:solidFill>
                <a:effectLst/>
                <a:latin typeface="PingFang SC"/>
              </a:rPr>
              <a:t>(</a:t>
            </a:r>
            <a:r>
              <a:rPr lang="zh-CN" altLang="en-US" b="0" i="0" dirty="0">
                <a:solidFill>
                  <a:srgbClr val="393C4A"/>
                </a:solidFill>
                <a:effectLst/>
                <a:latin typeface="PingFang SC"/>
              </a:rPr>
              <a:t>均为一种油炸甜馅饼</a:t>
            </a:r>
            <a:r>
              <a:rPr lang="en-US" altLang="zh-CN" b="0" i="0" dirty="0">
                <a:solidFill>
                  <a:srgbClr val="393C4A"/>
                </a:solidFill>
                <a:effectLst/>
                <a:latin typeface="PingFang SC"/>
              </a:rPr>
              <a:t>)</a:t>
            </a:r>
            <a:r>
              <a:rPr lang="zh-CN" altLang="en-US" b="0" i="0" dirty="0">
                <a:solidFill>
                  <a:srgbClr val="393C4A"/>
                </a:solidFill>
                <a:effectLst/>
                <a:latin typeface="PingFang SC"/>
              </a:rPr>
              <a:t>超过</a:t>
            </a:r>
            <a:r>
              <a:rPr lang="en-US" altLang="zh-CN" b="0" i="0" dirty="0">
                <a:solidFill>
                  <a:srgbClr val="393C4A"/>
                </a:solidFill>
                <a:effectLst/>
                <a:latin typeface="PingFang SC"/>
              </a:rPr>
              <a:t>90</a:t>
            </a:r>
            <a:r>
              <a:rPr lang="zh-CN" altLang="en-US" b="0" i="0" dirty="0">
                <a:solidFill>
                  <a:srgbClr val="393C4A"/>
                </a:solidFill>
                <a:effectLst/>
                <a:latin typeface="PingFang SC"/>
              </a:rPr>
              <a:t>分钟而未售出，尽管它们并没有腐烂变质，都必须毫不吝惜地予以扔掉，以保证这些食品味道的鲜美和纯正。可口可乐、雪碧、芬达等专用饮料，温度控制在</a:t>
            </a:r>
            <a:r>
              <a:rPr lang="en-US" altLang="zh-CN" b="0" i="0" dirty="0">
                <a:solidFill>
                  <a:srgbClr val="393C4A"/>
                </a:solidFill>
                <a:effectLst/>
                <a:latin typeface="PingFang SC"/>
              </a:rPr>
              <a:t>4C</a:t>
            </a:r>
            <a:r>
              <a:rPr lang="zh-CN" altLang="en-US" b="0" i="0" dirty="0">
                <a:solidFill>
                  <a:srgbClr val="393C4A"/>
                </a:solidFill>
                <a:effectLst/>
                <a:latin typeface="PingFang SC"/>
              </a:rPr>
              <a:t>，热红茶则必须控制在</a:t>
            </a:r>
            <a:r>
              <a:rPr lang="en-US" altLang="zh-CN" b="0" i="0" dirty="0">
                <a:solidFill>
                  <a:srgbClr val="393C4A"/>
                </a:solidFill>
                <a:effectLst/>
                <a:latin typeface="PingFang SC"/>
              </a:rPr>
              <a:t>40C</a:t>
            </a:r>
            <a:r>
              <a:rPr lang="zh-CN" altLang="en-US" b="0" i="0" dirty="0">
                <a:solidFill>
                  <a:srgbClr val="393C4A"/>
                </a:solidFill>
                <a:effectLst/>
                <a:latin typeface="PingFang SC"/>
              </a:rPr>
              <a:t>以上时再销售，软包装鲜牛奶、咖啡等都有严格的温度控制。</a:t>
            </a:r>
          </a:p>
        </p:txBody>
      </p:sp>
    </p:spTree>
    <p:extLst>
      <p:ext uri="{BB962C8B-B14F-4D97-AF65-F5344CB8AC3E}">
        <p14:creationId xmlns:p14="http://schemas.microsoft.com/office/powerpoint/2010/main" val="1345150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D97BB-7CFC-0CB0-1086-8FEEE2426FA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5A97638-3004-63CC-C79E-785BD6DAFD4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E603201-A2C6-6384-2490-965C1FE2DCF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297DA10-4ACF-3B9F-C74F-058BCE0E63E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软件工程工具（</a:t>
            </a:r>
            <a:r>
              <a:rPr kumimoji="1" lang="en-US" altLang="zh-CN" sz="4000" dirty="0">
                <a:latin typeface="+mn-ea"/>
                <a:ea typeface="+mn-ea"/>
              </a:rPr>
              <a:t>Tools</a:t>
            </a:r>
            <a:r>
              <a:rPr kumimoji="1" lang="zh-CN" altLang="en-US" sz="4000" dirty="0">
                <a:latin typeface="+mn-ea"/>
                <a:ea typeface="+mn-ea"/>
              </a:rPr>
              <a:t>）</a:t>
            </a:r>
          </a:p>
        </p:txBody>
      </p:sp>
      <p:sp>
        <p:nvSpPr>
          <p:cNvPr id="5" name="日期占位符 4">
            <a:extLst>
              <a:ext uri="{FF2B5EF4-FFF2-40B4-BE49-F238E27FC236}">
                <a16:creationId xmlns:a16="http://schemas.microsoft.com/office/drawing/2014/main" id="{54971B06-FA81-1920-D660-2C860AE76D05}"/>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DEC6109-DEC6-75FF-2A9B-72FC9415CD7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8D6B02D2-E76C-DFC6-9CA1-9DE36CAA3B45}"/>
              </a:ext>
            </a:extLst>
          </p:cNvPr>
          <p:cNvPicPr>
            <a:picLocks noChangeAspect="1"/>
          </p:cNvPicPr>
          <p:nvPr/>
        </p:nvPicPr>
        <p:blipFill>
          <a:blip r:embed="rId2"/>
          <a:stretch>
            <a:fillRect/>
          </a:stretch>
        </p:blipFill>
        <p:spPr>
          <a:xfrm>
            <a:off x="11353800" y="0"/>
            <a:ext cx="838199" cy="818771"/>
          </a:xfrm>
          <a:prstGeom prst="rect">
            <a:avLst/>
          </a:prstGeom>
        </p:spPr>
      </p:pic>
      <p:pic>
        <p:nvPicPr>
          <p:cNvPr id="40962" name="Picture 2" descr="磨刀不误砍柴工的意思，磨刀不误砍柴工的典故- 历史故事_赢家娱乐">
            <a:extLst>
              <a:ext uri="{FF2B5EF4-FFF2-40B4-BE49-F238E27FC236}">
                <a16:creationId xmlns:a16="http://schemas.microsoft.com/office/drawing/2014/main" id="{C980C6A7-6DFC-14BA-26AE-48839D500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41" y="1560945"/>
            <a:ext cx="5808518" cy="387234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8771B47-CD98-FBEF-7C18-C4C1D975840D}"/>
              </a:ext>
            </a:extLst>
          </p:cNvPr>
          <p:cNvSpPr txBox="1"/>
          <p:nvPr/>
        </p:nvSpPr>
        <p:spPr>
          <a:xfrm>
            <a:off x="7880481" y="2491560"/>
            <a:ext cx="1661993" cy="2328523"/>
          </a:xfrm>
          <a:prstGeom prst="rect">
            <a:avLst/>
          </a:prstGeom>
          <a:noFill/>
        </p:spPr>
        <p:txBody>
          <a:bodyPr vert="eaVert" wrap="none" rtlCol="0">
            <a:spAutoFit/>
          </a:bodyPr>
          <a:lstStyle/>
          <a:p>
            <a:pPr>
              <a:lnSpc>
                <a:spcPct val="150000"/>
              </a:lnSpc>
            </a:pPr>
            <a:r>
              <a:rPr kumimoji="1" lang="zh-CN" altLang="en-US" sz="3200" dirty="0">
                <a:latin typeface="STXingkai" panose="02010800040101010101" pitchFamily="2" charset="-122"/>
                <a:ea typeface="STXingkai" panose="02010800040101010101" pitchFamily="2" charset="-122"/>
              </a:rPr>
              <a:t>工欲善其事</a:t>
            </a:r>
            <a:endParaRPr kumimoji="1" lang="en-US" altLang="zh-CN" sz="3200" dirty="0">
              <a:latin typeface="STXingkai" panose="02010800040101010101" pitchFamily="2" charset="-122"/>
              <a:ea typeface="STXingkai" panose="02010800040101010101" pitchFamily="2" charset="-122"/>
            </a:endParaRPr>
          </a:p>
          <a:p>
            <a:pPr>
              <a:lnSpc>
                <a:spcPct val="150000"/>
              </a:lnSpc>
            </a:pPr>
            <a:r>
              <a:rPr kumimoji="1" lang="zh-CN" altLang="en-US" sz="3200" dirty="0">
                <a:latin typeface="STXingkai" panose="02010800040101010101" pitchFamily="2" charset="-122"/>
                <a:ea typeface="STXingkai" panose="02010800040101010101" pitchFamily="2" charset="-122"/>
              </a:rPr>
              <a:t>必先利其器</a:t>
            </a:r>
          </a:p>
        </p:txBody>
      </p:sp>
    </p:spTree>
    <p:extLst>
      <p:ext uri="{BB962C8B-B14F-4D97-AF65-F5344CB8AC3E}">
        <p14:creationId xmlns:p14="http://schemas.microsoft.com/office/powerpoint/2010/main" val="1670415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CD606-BE18-7E47-E1DF-2A3C5C3F5EA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40C1E8F-DED9-078B-B05A-7943EC3F6CE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D7BCCDB-665D-8832-A817-F20D58BD3F7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131966C-4973-58E3-645D-DE2591F38E0C}"/>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软件工程工具（</a:t>
            </a:r>
            <a:r>
              <a:rPr kumimoji="1" lang="en-US" altLang="zh-CN" sz="4000" dirty="0">
                <a:latin typeface="+mn-ea"/>
                <a:ea typeface="+mn-ea"/>
              </a:rPr>
              <a:t>Tools</a:t>
            </a:r>
            <a:r>
              <a:rPr kumimoji="1" lang="zh-CN" altLang="en-US" sz="4000" dirty="0">
                <a:latin typeface="+mn-ea"/>
                <a:ea typeface="+mn-ea"/>
              </a:rPr>
              <a:t>）</a:t>
            </a:r>
          </a:p>
        </p:txBody>
      </p:sp>
      <p:sp>
        <p:nvSpPr>
          <p:cNvPr id="5" name="日期占位符 4">
            <a:extLst>
              <a:ext uri="{FF2B5EF4-FFF2-40B4-BE49-F238E27FC236}">
                <a16:creationId xmlns:a16="http://schemas.microsoft.com/office/drawing/2014/main" id="{15012107-E9B9-122C-8308-DBA700E3F30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2E24793B-CF14-E54A-3C68-A34EAAA658A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F38A1610-22FA-1423-124A-03289EA3C1C2}"/>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矩形 7">
            <a:extLst>
              <a:ext uri="{FF2B5EF4-FFF2-40B4-BE49-F238E27FC236}">
                <a16:creationId xmlns:a16="http://schemas.microsoft.com/office/drawing/2014/main" id="{F740EAED-2A04-ED87-5141-6A3FC858B859}"/>
              </a:ext>
            </a:extLst>
          </p:cNvPr>
          <p:cNvSpPr/>
          <p:nvPr/>
        </p:nvSpPr>
        <p:spPr>
          <a:xfrm>
            <a:off x="720436" y="1237673"/>
            <a:ext cx="8909470" cy="471054"/>
          </a:xfrm>
          <a:prstGeom prst="rect">
            <a:avLst/>
          </a:prstGeom>
          <a:gradFill flip="none" rotWithShape="1">
            <a:gsLst>
              <a:gs pos="0">
                <a:srgbClr val="FFC000"/>
              </a:gs>
              <a:gs pos="74000">
                <a:schemeClr val="accent5">
                  <a:lumMod val="45000"/>
                  <a:lumOff val="55000"/>
                </a:schemeClr>
              </a:gs>
              <a:gs pos="83000">
                <a:schemeClr val="accent5">
                  <a:lumMod val="45000"/>
                  <a:lumOff val="55000"/>
                </a:schemeClr>
              </a:gs>
              <a:gs pos="100000">
                <a:schemeClr val="accent5"/>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圆角矩形 9">
            <a:extLst>
              <a:ext uri="{FF2B5EF4-FFF2-40B4-BE49-F238E27FC236}">
                <a16:creationId xmlns:a16="http://schemas.microsoft.com/office/drawing/2014/main" id="{AF0072C1-788F-F5DF-6A40-1AD3EB7271D9}"/>
              </a:ext>
            </a:extLst>
          </p:cNvPr>
          <p:cNvSpPr/>
          <p:nvPr/>
        </p:nvSpPr>
        <p:spPr>
          <a:xfrm>
            <a:off x="720436" y="1877291"/>
            <a:ext cx="2438400" cy="155170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655B3CC-5C16-32B8-CD6C-C20FFAD3E9E4}"/>
              </a:ext>
            </a:extLst>
          </p:cNvPr>
          <p:cNvSpPr txBox="1"/>
          <p:nvPr/>
        </p:nvSpPr>
        <p:spPr>
          <a:xfrm>
            <a:off x="838200" y="1931073"/>
            <a:ext cx="2089033" cy="873060"/>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kumimoji="1" lang="zh-CN" altLang="en-US" dirty="0"/>
              <a:t>软件建模工具</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数据库设计工具</a:t>
            </a:r>
          </a:p>
        </p:txBody>
      </p:sp>
      <p:sp>
        <p:nvSpPr>
          <p:cNvPr id="12" name="圆角矩形 11">
            <a:extLst>
              <a:ext uri="{FF2B5EF4-FFF2-40B4-BE49-F238E27FC236}">
                <a16:creationId xmlns:a16="http://schemas.microsoft.com/office/drawing/2014/main" id="{8F6D6ABD-BD03-DD19-6A6E-F6023B3A9202}"/>
              </a:ext>
            </a:extLst>
          </p:cNvPr>
          <p:cNvSpPr/>
          <p:nvPr/>
        </p:nvSpPr>
        <p:spPr>
          <a:xfrm>
            <a:off x="3276600" y="1877291"/>
            <a:ext cx="2052782" cy="2173337"/>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D6DED33F-0DF3-89EC-047B-9E6FA7D3AEDA}"/>
              </a:ext>
            </a:extLst>
          </p:cNvPr>
          <p:cNvSpPr txBox="1"/>
          <p:nvPr/>
        </p:nvSpPr>
        <p:spPr>
          <a:xfrm>
            <a:off x="3394364" y="1931073"/>
            <a:ext cx="1858201" cy="2119555"/>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kumimoji="1" lang="zh-CN" altLang="en-US" dirty="0"/>
              <a:t>程序编辑器</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程序编译器</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程序解释器</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程序调试器</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集成开发环境</a:t>
            </a:r>
          </a:p>
        </p:txBody>
      </p:sp>
      <p:sp>
        <p:nvSpPr>
          <p:cNvPr id="14" name="圆角矩形 13">
            <a:extLst>
              <a:ext uri="{FF2B5EF4-FFF2-40B4-BE49-F238E27FC236}">
                <a16:creationId xmlns:a16="http://schemas.microsoft.com/office/drawing/2014/main" id="{C088FD2F-D935-017E-3247-065067DB3419}"/>
              </a:ext>
            </a:extLst>
          </p:cNvPr>
          <p:cNvSpPr/>
          <p:nvPr/>
        </p:nvSpPr>
        <p:spPr>
          <a:xfrm>
            <a:off x="5447145" y="1877291"/>
            <a:ext cx="2206797" cy="2173337"/>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3B2AB8BF-7304-EAA7-547E-70E7387307A9}"/>
              </a:ext>
            </a:extLst>
          </p:cNvPr>
          <p:cNvSpPr txBox="1"/>
          <p:nvPr/>
        </p:nvSpPr>
        <p:spPr>
          <a:xfrm>
            <a:off x="5506026" y="1931073"/>
            <a:ext cx="2089033" cy="2119555"/>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kumimoji="1" lang="zh-CN" altLang="en-US" dirty="0"/>
              <a:t>单元测试工具</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静态分析工具</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自动化测试工具</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性能测试工具</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缺陷跟踪工具</a:t>
            </a:r>
          </a:p>
        </p:txBody>
      </p:sp>
      <p:sp>
        <p:nvSpPr>
          <p:cNvPr id="16" name="圆角矩形 15">
            <a:extLst>
              <a:ext uri="{FF2B5EF4-FFF2-40B4-BE49-F238E27FC236}">
                <a16:creationId xmlns:a16="http://schemas.microsoft.com/office/drawing/2014/main" id="{CD07EE84-2811-6806-B4DD-B199AFD2865D}"/>
              </a:ext>
            </a:extLst>
          </p:cNvPr>
          <p:cNvSpPr/>
          <p:nvPr/>
        </p:nvSpPr>
        <p:spPr>
          <a:xfrm>
            <a:off x="7771706" y="1877291"/>
            <a:ext cx="1858199" cy="2173337"/>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2989331E-AEDD-BC9D-B27B-36F7EDE30987}"/>
              </a:ext>
            </a:extLst>
          </p:cNvPr>
          <p:cNvSpPr txBox="1"/>
          <p:nvPr/>
        </p:nvSpPr>
        <p:spPr>
          <a:xfrm>
            <a:off x="7712823" y="1931073"/>
            <a:ext cx="1858201" cy="873060"/>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kumimoji="1" lang="zh-CN" altLang="en-US" dirty="0"/>
              <a:t>代码重构工具</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逆向工程工具</a:t>
            </a:r>
          </a:p>
        </p:txBody>
      </p:sp>
      <p:sp>
        <p:nvSpPr>
          <p:cNvPr id="18" name="矩形 17">
            <a:extLst>
              <a:ext uri="{FF2B5EF4-FFF2-40B4-BE49-F238E27FC236}">
                <a16:creationId xmlns:a16="http://schemas.microsoft.com/office/drawing/2014/main" id="{1CA10799-1089-0B7D-D6BD-BFB6290ED91B}"/>
              </a:ext>
            </a:extLst>
          </p:cNvPr>
          <p:cNvSpPr/>
          <p:nvPr/>
        </p:nvSpPr>
        <p:spPr>
          <a:xfrm>
            <a:off x="9767454" y="1237673"/>
            <a:ext cx="1778001" cy="47105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80D1F329-A464-DAF0-C723-0662F88E2192}"/>
              </a:ext>
            </a:extLst>
          </p:cNvPr>
          <p:cNvSpPr/>
          <p:nvPr/>
        </p:nvSpPr>
        <p:spPr>
          <a:xfrm>
            <a:off x="9747669" y="1877291"/>
            <a:ext cx="1858199" cy="2173337"/>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0AB7F15F-A8AB-4981-F55F-0140A5AEC8D8}"/>
              </a:ext>
            </a:extLst>
          </p:cNvPr>
          <p:cNvSpPr txBox="1"/>
          <p:nvPr/>
        </p:nvSpPr>
        <p:spPr>
          <a:xfrm>
            <a:off x="9688786" y="1931073"/>
            <a:ext cx="1858201" cy="1704056"/>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kumimoji="1" lang="zh-CN" altLang="en-US" dirty="0"/>
              <a:t>需求管理工具</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项目管理工具</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配置管理工具</a:t>
            </a:r>
            <a:endParaRPr kumimoji="1" lang="en-US" altLang="zh-CN" dirty="0"/>
          </a:p>
          <a:p>
            <a:pPr marL="285750" indent="-285750">
              <a:lnSpc>
                <a:spcPct val="150000"/>
              </a:lnSpc>
              <a:buClr>
                <a:srgbClr val="C00000"/>
              </a:buClr>
              <a:buFont typeface="Arial" panose="020B0604020202020204" pitchFamily="34" charset="0"/>
              <a:buChar char="•"/>
            </a:pPr>
            <a:r>
              <a:rPr kumimoji="1" lang="zh-CN" altLang="en-US" dirty="0"/>
              <a:t>测试管理工具</a:t>
            </a:r>
          </a:p>
        </p:txBody>
      </p:sp>
      <p:pic>
        <p:nvPicPr>
          <p:cNvPr id="21" name="图片 20">
            <a:extLst>
              <a:ext uri="{FF2B5EF4-FFF2-40B4-BE49-F238E27FC236}">
                <a16:creationId xmlns:a16="http://schemas.microsoft.com/office/drawing/2014/main" id="{7F4F62FE-58F5-BDE9-F557-4B7C0FA9E9DE}"/>
              </a:ext>
            </a:extLst>
          </p:cNvPr>
          <p:cNvPicPr>
            <a:picLocks noChangeAspect="1"/>
          </p:cNvPicPr>
          <p:nvPr/>
        </p:nvPicPr>
        <p:blipFill>
          <a:blip r:embed="rId3"/>
          <a:stretch>
            <a:fillRect/>
          </a:stretch>
        </p:blipFill>
        <p:spPr>
          <a:xfrm>
            <a:off x="615737" y="4287886"/>
            <a:ext cx="10960526" cy="1484828"/>
          </a:xfrm>
          <a:prstGeom prst="rect">
            <a:avLst/>
          </a:prstGeom>
        </p:spPr>
      </p:pic>
      <p:sp>
        <p:nvSpPr>
          <p:cNvPr id="22" name="文本框 21">
            <a:extLst>
              <a:ext uri="{FF2B5EF4-FFF2-40B4-BE49-F238E27FC236}">
                <a16:creationId xmlns:a16="http://schemas.microsoft.com/office/drawing/2014/main" id="{3A723B21-9B40-56E1-CD82-3A31766BCBE7}"/>
              </a:ext>
            </a:extLst>
          </p:cNvPr>
          <p:cNvSpPr txBox="1"/>
          <p:nvPr/>
        </p:nvSpPr>
        <p:spPr>
          <a:xfrm>
            <a:off x="1425718" y="1277125"/>
            <a:ext cx="1210588" cy="400110"/>
          </a:xfrm>
          <a:prstGeom prst="rect">
            <a:avLst/>
          </a:prstGeom>
          <a:noFill/>
        </p:spPr>
        <p:txBody>
          <a:bodyPr wrap="none" rtlCol="0">
            <a:spAutoFit/>
          </a:bodyPr>
          <a:lstStyle/>
          <a:p>
            <a:r>
              <a:rPr kumimoji="1" lang="zh-CN" altLang="en-US" sz="2000" dirty="0">
                <a:solidFill>
                  <a:schemeClr val="bg1"/>
                </a:solidFill>
              </a:rPr>
              <a:t>需求开发</a:t>
            </a:r>
          </a:p>
        </p:txBody>
      </p:sp>
      <p:sp>
        <p:nvSpPr>
          <p:cNvPr id="23" name="文本框 22">
            <a:extLst>
              <a:ext uri="{FF2B5EF4-FFF2-40B4-BE49-F238E27FC236}">
                <a16:creationId xmlns:a16="http://schemas.microsoft.com/office/drawing/2014/main" id="{2ACB4989-2FCB-3EE6-FD56-EC1E1687B76F}"/>
              </a:ext>
            </a:extLst>
          </p:cNvPr>
          <p:cNvSpPr txBox="1"/>
          <p:nvPr/>
        </p:nvSpPr>
        <p:spPr>
          <a:xfrm>
            <a:off x="2828012" y="1277125"/>
            <a:ext cx="1210588" cy="400110"/>
          </a:xfrm>
          <a:prstGeom prst="rect">
            <a:avLst/>
          </a:prstGeom>
          <a:noFill/>
        </p:spPr>
        <p:txBody>
          <a:bodyPr wrap="none" rtlCol="0">
            <a:spAutoFit/>
          </a:bodyPr>
          <a:lstStyle/>
          <a:p>
            <a:r>
              <a:rPr kumimoji="1" lang="zh-CN" altLang="en-US" sz="2000" dirty="0">
                <a:solidFill>
                  <a:schemeClr val="bg1"/>
                </a:solidFill>
              </a:rPr>
              <a:t>软件设计</a:t>
            </a:r>
          </a:p>
        </p:txBody>
      </p:sp>
      <p:sp>
        <p:nvSpPr>
          <p:cNvPr id="24" name="文本框 21">
            <a:extLst>
              <a:ext uri="{FF2B5EF4-FFF2-40B4-BE49-F238E27FC236}">
                <a16:creationId xmlns:a16="http://schemas.microsoft.com/office/drawing/2014/main" id="{3A723B21-9B40-56E1-CD82-3A31766BCBE7}"/>
              </a:ext>
            </a:extLst>
          </p:cNvPr>
          <p:cNvSpPr txBox="1"/>
          <p:nvPr/>
        </p:nvSpPr>
        <p:spPr>
          <a:xfrm>
            <a:off x="4176148" y="1271930"/>
            <a:ext cx="121058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000" dirty="0">
                <a:solidFill>
                  <a:schemeClr val="bg1"/>
                </a:solidFill>
              </a:rPr>
              <a:t>软件构造</a:t>
            </a:r>
          </a:p>
        </p:txBody>
      </p:sp>
      <p:sp>
        <p:nvSpPr>
          <p:cNvPr id="25" name="文本框 21">
            <a:extLst>
              <a:ext uri="{FF2B5EF4-FFF2-40B4-BE49-F238E27FC236}">
                <a16:creationId xmlns:a16="http://schemas.microsoft.com/office/drawing/2014/main" id="{3A723B21-9B40-56E1-CD82-3A31766BCBE7}"/>
              </a:ext>
            </a:extLst>
          </p:cNvPr>
          <p:cNvSpPr txBox="1"/>
          <p:nvPr/>
        </p:nvSpPr>
        <p:spPr>
          <a:xfrm>
            <a:off x="5945248" y="1270629"/>
            <a:ext cx="121058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000" dirty="0">
                <a:solidFill>
                  <a:schemeClr val="bg1"/>
                </a:solidFill>
              </a:rPr>
              <a:t>软件测试</a:t>
            </a:r>
          </a:p>
        </p:txBody>
      </p:sp>
      <p:sp>
        <p:nvSpPr>
          <p:cNvPr id="26" name="文本框 21">
            <a:extLst>
              <a:ext uri="{FF2B5EF4-FFF2-40B4-BE49-F238E27FC236}">
                <a16:creationId xmlns:a16="http://schemas.microsoft.com/office/drawing/2014/main" id="{3A723B21-9B40-56E1-CD82-3A31766BCBE7}"/>
              </a:ext>
            </a:extLst>
          </p:cNvPr>
          <p:cNvSpPr txBox="1"/>
          <p:nvPr/>
        </p:nvSpPr>
        <p:spPr>
          <a:xfrm>
            <a:off x="8093280" y="1270629"/>
            <a:ext cx="121058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000" dirty="0">
                <a:solidFill>
                  <a:schemeClr val="bg1"/>
                </a:solidFill>
              </a:rPr>
              <a:t>软件维护</a:t>
            </a:r>
          </a:p>
        </p:txBody>
      </p:sp>
      <p:sp>
        <p:nvSpPr>
          <p:cNvPr id="27" name="文本框 21">
            <a:extLst>
              <a:ext uri="{FF2B5EF4-FFF2-40B4-BE49-F238E27FC236}">
                <a16:creationId xmlns:a16="http://schemas.microsoft.com/office/drawing/2014/main" id="{3A723B21-9B40-56E1-CD82-3A31766BCBE7}"/>
              </a:ext>
            </a:extLst>
          </p:cNvPr>
          <p:cNvSpPr txBox="1"/>
          <p:nvPr/>
        </p:nvSpPr>
        <p:spPr>
          <a:xfrm>
            <a:off x="10006254" y="1270629"/>
            <a:ext cx="121058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000" dirty="0">
                <a:solidFill>
                  <a:schemeClr val="bg1"/>
                </a:solidFill>
              </a:rPr>
              <a:t>过程管理</a:t>
            </a:r>
          </a:p>
        </p:txBody>
      </p:sp>
    </p:spTree>
    <p:extLst>
      <p:ext uri="{BB962C8B-B14F-4D97-AF65-F5344CB8AC3E}">
        <p14:creationId xmlns:p14="http://schemas.microsoft.com/office/powerpoint/2010/main" val="620375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111FD-126D-FE75-43DB-3F042BCF173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A8D6726-30C6-C5A8-D764-4BD0FBD2A0A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24E712B-07F8-CDC2-3D38-8244D8081E8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E05B5D7-7594-A930-AB2E-54EC674BF557}"/>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软件开发的基本策略</a:t>
            </a:r>
          </a:p>
        </p:txBody>
      </p:sp>
      <p:sp>
        <p:nvSpPr>
          <p:cNvPr id="5" name="日期占位符 4">
            <a:extLst>
              <a:ext uri="{FF2B5EF4-FFF2-40B4-BE49-F238E27FC236}">
                <a16:creationId xmlns:a16="http://schemas.microsoft.com/office/drawing/2014/main" id="{FAF21325-2F96-A462-84B9-1565187C39E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5747A10-56AD-AF9D-D831-188605EFB8F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F65D0756-6041-6330-0237-C5E0409C1270}"/>
              </a:ext>
            </a:extLst>
          </p:cNvPr>
          <p:cNvPicPr>
            <a:picLocks noChangeAspect="1"/>
          </p:cNvPicPr>
          <p:nvPr/>
        </p:nvPicPr>
        <p:blipFill>
          <a:blip r:embed="rId2"/>
          <a:stretch>
            <a:fillRect/>
          </a:stretch>
        </p:blipFill>
        <p:spPr>
          <a:xfrm>
            <a:off x="11353800" y="0"/>
            <a:ext cx="838199" cy="818771"/>
          </a:xfrm>
          <a:prstGeom prst="rect">
            <a:avLst/>
          </a:prstGeom>
        </p:spPr>
      </p:pic>
      <p:sp>
        <p:nvSpPr>
          <p:cNvPr id="7" name="矩形 6">
            <a:extLst>
              <a:ext uri="{FF2B5EF4-FFF2-40B4-BE49-F238E27FC236}">
                <a16:creationId xmlns:a16="http://schemas.microsoft.com/office/drawing/2014/main" id="{1093638D-909D-DFA9-A4BE-670E1C241FA1}"/>
              </a:ext>
            </a:extLst>
          </p:cNvPr>
          <p:cNvSpPr/>
          <p:nvPr/>
        </p:nvSpPr>
        <p:spPr>
          <a:xfrm>
            <a:off x="838200" y="1588655"/>
            <a:ext cx="1794164" cy="840509"/>
          </a:xfrm>
          <a:prstGeom prst="rect">
            <a:avLst/>
          </a:prstGeom>
          <a:solidFill>
            <a:srgbClr val="C00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zh-CN" altLang="en-US" sz="2400" dirty="0"/>
              <a:t>软件复用</a:t>
            </a:r>
          </a:p>
        </p:txBody>
      </p:sp>
      <p:sp>
        <p:nvSpPr>
          <p:cNvPr id="28" name="矩形 27">
            <a:extLst>
              <a:ext uri="{FF2B5EF4-FFF2-40B4-BE49-F238E27FC236}">
                <a16:creationId xmlns:a16="http://schemas.microsoft.com/office/drawing/2014/main" id="{5DD7A84C-59A8-3248-47D7-011440C61327}"/>
              </a:ext>
            </a:extLst>
          </p:cNvPr>
          <p:cNvSpPr/>
          <p:nvPr/>
        </p:nvSpPr>
        <p:spPr>
          <a:xfrm>
            <a:off x="838200" y="2588491"/>
            <a:ext cx="1794164" cy="840509"/>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2400" dirty="0"/>
              <a:t>分而治之</a:t>
            </a:r>
          </a:p>
        </p:txBody>
      </p:sp>
      <p:sp>
        <p:nvSpPr>
          <p:cNvPr id="29" name="矩形 28">
            <a:extLst>
              <a:ext uri="{FF2B5EF4-FFF2-40B4-BE49-F238E27FC236}">
                <a16:creationId xmlns:a16="http://schemas.microsoft.com/office/drawing/2014/main" id="{CA38037D-5AF1-1BC2-AC1E-153DDDCCF0FF}"/>
              </a:ext>
            </a:extLst>
          </p:cNvPr>
          <p:cNvSpPr/>
          <p:nvPr/>
        </p:nvSpPr>
        <p:spPr>
          <a:xfrm>
            <a:off x="838200" y="3628300"/>
            <a:ext cx="1794164" cy="840509"/>
          </a:xfrm>
          <a:prstGeom prst="rect">
            <a:avLst/>
          </a:prstGeom>
          <a:solidFill>
            <a:srgbClr val="C00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zh-CN" altLang="en-US" sz="2400" dirty="0"/>
              <a:t>逐步演进</a:t>
            </a:r>
          </a:p>
        </p:txBody>
      </p:sp>
      <p:sp>
        <p:nvSpPr>
          <p:cNvPr id="30" name="矩形 29">
            <a:extLst>
              <a:ext uri="{FF2B5EF4-FFF2-40B4-BE49-F238E27FC236}">
                <a16:creationId xmlns:a16="http://schemas.microsoft.com/office/drawing/2014/main" id="{08055B6D-97C3-B499-C275-9A6A8DCAF454}"/>
              </a:ext>
            </a:extLst>
          </p:cNvPr>
          <p:cNvSpPr/>
          <p:nvPr/>
        </p:nvSpPr>
        <p:spPr>
          <a:xfrm>
            <a:off x="838200" y="4628136"/>
            <a:ext cx="1794164" cy="840509"/>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2400" dirty="0"/>
              <a:t>优化折中</a:t>
            </a:r>
          </a:p>
        </p:txBody>
      </p:sp>
      <p:sp>
        <p:nvSpPr>
          <p:cNvPr id="32" name="文本框 31">
            <a:extLst>
              <a:ext uri="{FF2B5EF4-FFF2-40B4-BE49-F238E27FC236}">
                <a16:creationId xmlns:a16="http://schemas.microsoft.com/office/drawing/2014/main" id="{7B7554F4-14E3-25A8-9315-EB321CDE8935}"/>
              </a:ext>
            </a:extLst>
          </p:cNvPr>
          <p:cNvSpPr txBox="1"/>
          <p:nvPr/>
        </p:nvSpPr>
        <p:spPr>
          <a:xfrm>
            <a:off x="2835563" y="1468582"/>
            <a:ext cx="8201892" cy="968791"/>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构造一个新的系统不必从零做起，直接复用已有的构件进行组装</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构件是经过反复使用验证的，由其组成的新系统具有较高的质量</a:t>
            </a:r>
          </a:p>
        </p:txBody>
      </p:sp>
      <p:sp>
        <p:nvSpPr>
          <p:cNvPr id="33" name="文本框 32">
            <a:extLst>
              <a:ext uri="{FF2B5EF4-FFF2-40B4-BE49-F238E27FC236}">
                <a16:creationId xmlns:a16="http://schemas.microsoft.com/office/drawing/2014/main" id="{35235A88-D7D4-2465-DA44-5B75AE2BC676}"/>
              </a:ext>
            </a:extLst>
          </p:cNvPr>
          <p:cNvSpPr txBox="1"/>
          <p:nvPr/>
        </p:nvSpPr>
        <p:spPr>
          <a:xfrm>
            <a:off x="2835563" y="2524349"/>
            <a:ext cx="8201892" cy="968791"/>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将一个复杂的问题分解成若干个简单的问题，然后逐个解决</a:t>
            </a:r>
            <a:endParaRPr lang="en-US" altLang="zh-CN" sz="2000" dirty="0">
              <a:solidFill>
                <a:srgbClr val="000000"/>
              </a:solidFill>
              <a:effectLst/>
              <a:latin typeface="Helvetica" pitchFamily="2" charset="0"/>
            </a:endParaRP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来源于人们生活与工作的经验，完全适合于技术领域</a:t>
            </a:r>
          </a:p>
        </p:txBody>
      </p:sp>
      <p:sp>
        <p:nvSpPr>
          <p:cNvPr id="34" name="文本框 33">
            <a:extLst>
              <a:ext uri="{FF2B5EF4-FFF2-40B4-BE49-F238E27FC236}">
                <a16:creationId xmlns:a16="http://schemas.microsoft.com/office/drawing/2014/main" id="{3C743F4A-18EC-D599-1793-8B897C738A6E}"/>
              </a:ext>
            </a:extLst>
          </p:cNvPr>
          <p:cNvSpPr txBox="1"/>
          <p:nvPr/>
        </p:nvSpPr>
        <p:spPr>
          <a:xfrm>
            <a:off x="2835563" y="3564158"/>
            <a:ext cx="8201892" cy="968791"/>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软件开发是自底向上逐步有序的生长过程</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小步快跑：每走完一步再调整并为下一步确定方向，直到终点</a:t>
            </a:r>
          </a:p>
        </p:txBody>
      </p:sp>
      <p:sp>
        <p:nvSpPr>
          <p:cNvPr id="35" name="文本框 34">
            <a:extLst>
              <a:ext uri="{FF2B5EF4-FFF2-40B4-BE49-F238E27FC236}">
                <a16:creationId xmlns:a16="http://schemas.microsoft.com/office/drawing/2014/main" id="{DB4C9397-9029-1713-047F-16CA38299A01}"/>
              </a:ext>
            </a:extLst>
          </p:cNvPr>
          <p:cNvSpPr txBox="1"/>
          <p:nvPr/>
        </p:nvSpPr>
        <p:spPr>
          <a:xfrm>
            <a:off x="2835563" y="4613929"/>
            <a:ext cx="8201892" cy="968791"/>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优化：优化软件的各个质量特性，如运行速度、资源利用、用户体验</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折中：通过协调各个质量特性，实现整体质量的最优</a:t>
            </a:r>
          </a:p>
        </p:txBody>
      </p:sp>
    </p:spTree>
    <p:extLst>
      <p:ext uri="{BB962C8B-B14F-4D97-AF65-F5344CB8AC3E}">
        <p14:creationId xmlns:p14="http://schemas.microsoft.com/office/powerpoint/2010/main" val="3210106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C230F-0DE5-EC0D-A96E-50BC97E2794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9B1C1E7-EEA7-DF9B-174C-F7848A4811A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EBB52C1-42EA-94E3-0E76-F8F46488B2D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A258B00-F81B-D61F-4858-D639B3B878E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软件开发的基本策略：软件复用</a:t>
            </a:r>
          </a:p>
        </p:txBody>
      </p:sp>
      <p:sp>
        <p:nvSpPr>
          <p:cNvPr id="5" name="日期占位符 4">
            <a:extLst>
              <a:ext uri="{FF2B5EF4-FFF2-40B4-BE49-F238E27FC236}">
                <a16:creationId xmlns:a16="http://schemas.microsoft.com/office/drawing/2014/main" id="{0571E4A3-24AB-014A-E9FA-F74C91E6029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C9A4CAC3-9EB8-473B-BCA4-92EFB4C7F41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EAEC46D5-8606-8090-2937-C0D8616EA832}"/>
              </a:ext>
            </a:extLst>
          </p:cNvPr>
          <p:cNvPicPr>
            <a:picLocks noChangeAspect="1"/>
          </p:cNvPicPr>
          <p:nvPr/>
        </p:nvPicPr>
        <p:blipFill>
          <a:blip r:embed="rId2"/>
          <a:stretch>
            <a:fillRect/>
          </a:stretch>
        </p:blipFill>
        <p:spPr>
          <a:xfrm>
            <a:off x="11353800" y="0"/>
            <a:ext cx="838199" cy="818771"/>
          </a:xfrm>
          <a:prstGeom prst="rect">
            <a:avLst/>
          </a:prstGeom>
        </p:spPr>
      </p:pic>
      <p:sp>
        <p:nvSpPr>
          <p:cNvPr id="33" name="文本框 32">
            <a:extLst>
              <a:ext uri="{FF2B5EF4-FFF2-40B4-BE49-F238E27FC236}">
                <a16:creationId xmlns:a16="http://schemas.microsoft.com/office/drawing/2014/main" id="{BCDB5378-85E0-D1AA-8859-310A6DAE5D78}"/>
              </a:ext>
            </a:extLst>
          </p:cNvPr>
          <p:cNvSpPr txBox="1"/>
          <p:nvPr/>
        </p:nvSpPr>
        <p:spPr>
          <a:xfrm>
            <a:off x="643945" y="2673640"/>
            <a:ext cx="8201892" cy="509307"/>
          </a:xfrm>
          <a:prstGeom prst="rect">
            <a:avLst/>
          </a:prstGeom>
          <a:noFill/>
        </p:spPr>
        <p:txBody>
          <a:bodyPr wrap="square">
            <a:spAutoFit/>
          </a:bodyPr>
          <a:lstStyle/>
          <a:p>
            <a:pPr>
              <a:lnSpc>
                <a:spcPct val="150000"/>
              </a:lnSpc>
              <a:buClr>
                <a:srgbClr val="C00000"/>
              </a:buClr>
            </a:pPr>
            <a:r>
              <a:rPr lang="zh-CN" altLang="en-US" sz="2000" dirty="0">
                <a:solidFill>
                  <a:srgbClr val="0070C0"/>
                </a:solidFill>
                <a:effectLst/>
                <a:latin typeface="Helvetica" pitchFamily="2" charset="0"/>
              </a:rPr>
              <a:t>软件复用不单是代码复用</a:t>
            </a:r>
          </a:p>
        </p:txBody>
      </p:sp>
      <p:sp>
        <p:nvSpPr>
          <p:cNvPr id="34" name="文本框 33">
            <a:extLst>
              <a:ext uri="{FF2B5EF4-FFF2-40B4-BE49-F238E27FC236}">
                <a16:creationId xmlns:a16="http://schemas.microsoft.com/office/drawing/2014/main" id="{A62C7DB7-7ACF-9EF9-E268-D2ABFB38718D}"/>
              </a:ext>
            </a:extLst>
          </p:cNvPr>
          <p:cNvSpPr txBox="1"/>
          <p:nvPr/>
        </p:nvSpPr>
        <p:spPr>
          <a:xfrm>
            <a:off x="641636" y="3429000"/>
            <a:ext cx="8201892" cy="2355966"/>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库函数、类库</a:t>
            </a:r>
            <a:endParaRPr lang="en-US" altLang="zh-CN" sz="2000" dirty="0">
              <a:solidFill>
                <a:srgbClr val="000000"/>
              </a:solidFill>
              <a:effectLst/>
              <a:latin typeface="Helvetica" pitchFamily="2" charset="0"/>
            </a:endParaRPr>
          </a:p>
          <a:p>
            <a:pPr marL="342900" indent="-342900">
              <a:lnSpc>
                <a:spcPct val="150000"/>
              </a:lnSpc>
              <a:buClr>
                <a:srgbClr val="C00000"/>
              </a:buClr>
              <a:buFont typeface="Arial" panose="020B0604020202020204" pitchFamily="34" charset="0"/>
              <a:buChar char="•"/>
            </a:pPr>
            <a:r>
              <a:rPr lang="zh-CN" altLang="en-US" sz="2000" dirty="0">
                <a:solidFill>
                  <a:srgbClr val="000000"/>
                </a:solidFill>
                <a:latin typeface="Helvetica" pitchFamily="2" charset="0"/>
              </a:rPr>
              <a:t>模版（文档、网页）</a:t>
            </a:r>
            <a:endParaRPr lang="en-US" altLang="zh-CN" sz="2000" dirty="0">
              <a:solidFill>
                <a:srgbClr val="000000"/>
              </a:solidFill>
              <a:latin typeface="Helvetica" pitchFamily="2" charset="0"/>
            </a:endParaRP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设计模式</a:t>
            </a:r>
            <a:endParaRPr lang="en-US" altLang="zh-CN" sz="2000" dirty="0">
              <a:solidFill>
                <a:srgbClr val="000000"/>
              </a:solidFill>
              <a:effectLst/>
              <a:latin typeface="Helvetica" pitchFamily="2" charset="0"/>
            </a:endParaRPr>
          </a:p>
          <a:p>
            <a:pPr marL="342900" indent="-342900">
              <a:lnSpc>
                <a:spcPct val="150000"/>
              </a:lnSpc>
              <a:buClr>
                <a:srgbClr val="C00000"/>
              </a:buClr>
              <a:buFont typeface="Arial" panose="020B0604020202020204" pitchFamily="34" charset="0"/>
              <a:buChar char="•"/>
            </a:pPr>
            <a:r>
              <a:rPr lang="zh-CN" altLang="en-US" sz="2000" dirty="0">
                <a:solidFill>
                  <a:srgbClr val="000000"/>
                </a:solidFill>
                <a:latin typeface="Helvetica" pitchFamily="2" charset="0"/>
              </a:rPr>
              <a:t>组件</a:t>
            </a:r>
            <a:endParaRPr lang="en-US" altLang="zh-CN" sz="2000" dirty="0">
              <a:solidFill>
                <a:srgbClr val="000000"/>
              </a:solidFill>
              <a:latin typeface="Helvetica" pitchFamily="2" charset="0"/>
            </a:endParaRP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Helvetica" pitchFamily="2" charset="0"/>
              </a:rPr>
              <a:t>框架</a:t>
            </a:r>
          </a:p>
        </p:txBody>
      </p:sp>
      <p:sp>
        <p:nvSpPr>
          <p:cNvPr id="10" name="文本框 9">
            <a:extLst>
              <a:ext uri="{FF2B5EF4-FFF2-40B4-BE49-F238E27FC236}">
                <a16:creationId xmlns:a16="http://schemas.microsoft.com/office/drawing/2014/main" id="{295222C9-E551-C721-AC45-B7E5EE77EEC2}"/>
              </a:ext>
            </a:extLst>
          </p:cNvPr>
          <p:cNvSpPr txBox="1"/>
          <p:nvPr/>
        </p:nvSpPr>
        <p:spPr>
          <a:xfrm>
            <a:off x="641636" y="1292482"/>
            <a:ext cx="10712164" cy="968791"/>
          </a:xfrm>
          <a:prstGeom prst="rect">
            <a:avLst/>
          </a:prstGeom>
          <a:solidFill>
            <a:schemeClr val="bg2">
              <a:lumMod val="90000"/>
            </a:schemeClr>
          </a:solidFill>
        </p:spPr>
        <p:txBody>
          <a:bodyPr wrap="square">
            <a:spAutoFit/>
          </a:bodyPr>
          <a:lstStyle/>
          <a:p>
            <a:pPr>
              <a:lnSpc>
                <a:spcPct val="150000"/>
              </a:lnSpc>
            </a:pPr>
            <a:r>
              <a:rPr lang="zh-CN" altLang="en-US" sz="2000" dirty="0">
                <a:solidFill>
                  <a:srgbClr val="000000"/>
                </a:solidFill>
                <a:effectLst/>
                <a:latin typeface="Helvetica" pitchFamily="2" charset="0"/>
              </a:rPr>
              <a:t>软件复用是利用将已有的软件制品，直接组装或者合理修改形成新的软件系统，从而提高开发效率和产品质量，降低维护成本。</a:t>
            </a:r>
          </a:p>
        </p:txBody>
      </p:sp>
      <p:pic>
        <p:nvPicPr>
          <p:cNvPr id="11" name="图片 10">
            <a:extLst>
              <a:ext uri="{FF2B5EF4-FFF2-40B4-BE49-F238E27FC236}">
                <a16:creationId xmlns:a16="http://schemas.microsoft.com/office/drawing/2014/main" id="{A57A1505-056A-C508-0275-3CC76CA3E507}"/>
              </a:ext>
            </a:extLst>
          </p:cNvPr>
          <p:cNvPicPr>
            <a:picLocks noChangeAspect="1"/>
          </p:cNvPicPr>
          <p:nvPr/>
        </p:nvPicPr>
        <p:blipFill>
          <a:blip r:embed="rId3"/>
          <a:stretch>
            <a:fillRect/>
          </a:stretch>
        </p:blipFill>
        <p:spPr>
          <a:xfrm>
            <a:off x="6426200" y="3117178"/>
            <a:ext cx="4927600" cy="2959100"/>
          </a:xfrm>
          <a:prstGeom prst="rect">
            <a:avLst/>
          </a:prstGeom>
        </p:spPr>
      </p:pic>
    </p:spTree>
    <p:extLst>
      <p:ext uri="{BB962C8B-B14F-4D97-AF65-F5344CB8AC3E}">
        <p14:creationId xmlns:p14="http://schemas.microsoft.com/office/powerpoint/2010/main" val="1552850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BF426-3E93-E81F-1005-04D43A6F2E8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B175A91-61F6-E476-A1D0-1198FCA1DA8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3284EA3-DF93-4EBD-6714-5B9B8C4AA72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31F5F09-4D63-FBAB-6749-F2C931DA13E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软件开发的基本策略：分而治之</a:t>
            </a:r>
          </a:p>
        </p:txBody>
      </p:sp>
      <p:sp>
        <p:nvSpPr>
          <p:cNvPr id="5" name="日期占位符 4">
            <a:extLst>
              <a:ext uri="{FF2B5EF4-FFF2-40B4-BE49-F238E27FC236}">
                <a16:creationId xmlns:a16="http://schemas.microsoft.com/office/drawing/2014/main" id="{0CD3D8B9-3CE9-6A01-E39E-846D72F98DE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5B40FC2-2164-2839-3047-E1B26EF3E258}"/>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1D6B26FE-97FF-2C53-1DD0-BD74C5F3DB59}"/>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9918C1F8-47B0-BD80-A071-8E2C82C2615F}"/>
              </a:ext>
            </a:extLst>
          </p:cNvPr>
          <p:cNvSpPr txBox="1"/>
          <p:nvPr/>
        </p:nvSpPr>
        <p:spPr>
          <a:xfrm>
            <a:off x="641636" y="1292482"/>
            <a:ext cx="10712164" cy="970971"/>
          </a:xfrm>
          <a:prstGeom prst="rect">
            <a:avLst/>
          </a:prstGeom>
          <a:solidFill>
            <a:schemeClr val="bg2">
              <a:lumMod val="90000"/>
            </a:schemeClr>
          </a:solidFill>
        </p:spPr>
        <p:txBody>
          <a:bodyPr wrap="square">
            <a:spAutoFit/>
          </a:bodyPr>
          <a:lstStyle/>
          <a:p>
            <a:pPr>
              <a:lnSpc>
                <a:spcPct val="150000"/>
              </a:lnSpc>
            </a:pPr>
            <a:r>
              <a:rPr lang="zh-CN" altLang="en-US" sz="2000" dirty="0">
                <a:solidFill>
                  <a:srgbClr val="000000"/>
                </a:solidFill>
                <a:effectLst/>
                <a:latin typeface="Helvetica" pitchFamily="2" charset="0"/>
              </a:rPr>
              <a:t>软件工程是一项解决问题的工程活动，通过对问题进行研究分析，将一个复杂问题分解成可以理解并能够处理的若干小问题，然后再逐个解决。</a:t>
            </a:r>
          </a:p>
        </p:txBody>
      </p:sp>
      <p:pic>
        <p:nvPicPr>
          <p:cNvPr id="7" name="图片 6">
            <a:extLst>
              <a:ext uri="{FF2B5EF4-FFF2-40B4-BE49-F238E27FC236}">
                <a16:creationId xmlns:a16="http://schemas.microsoft.com/office/drawing/2014/main" id="{6513014C-CFCB-4EC7-FB61-312BEA30C35A}"/>
              </a:ext>
            </a:extLst>
          </p:cNvPr>
          <p:cNvPicPr>
            <a:picLocks noChangeAspect="1"/>
          </p:cNvPicPr>
          <p:nvPr/>
        </p:nvPicPr>
        <p:blipFill>
          <a:blip r:embed="rId3"/>
          <a:stretch>
            <a:fillRect/>
          </a:stretch>
        </p:blipFill>
        <p:spPr>
          <a:xfrm>
            <a:off x="641635" y="2624479"/>
            <a:ext cx="10712221" cy="3342212"/>
          </a:xfrm>
          <a:prstGeom prst="rect">
            <a:avLst/>
          </a:prstGeom>
        </p:spPr>
      </p:pic>
    </p:spTree>
    <p:extLst>
      <p:ext uri="{BB962C8B-B14F-4D97-AF65-F5344CB8AC3E}">
        <p14:creationId xmlns:p14="http://schemas.microsoft.com/office/powerpoint/2010/main" val="223110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2A81-5006-720E-FED8-2CDCE8FC518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0B10697C-D0E1-3295-0BF2-BF6B2A6CD3B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CCD1E2D-5A23-37D5-5D1E-EAC31F30623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E97B527-7897-E51A-89C7-13F65D8FE73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软件无处不在</a:t>
            </a:r>
          </a:p>
        </p:txBody>
      </p:sp>
      <p:sp>
        <p:nvSpPr>
          <p:cNvPr id="5" name="日期占位符 4">
            <a:extLst>
              <a:ext uri="{FF2B5EF4-FFF2-40B4-BE49-F238E27FC236}">
                <a16:creationId xmlns:a16="http://schemas.microsoft.com/office/drawing/2014/main" id="{5B66BB9B-7D21-5A62-F1A5-A996B25F21AE}"/>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51629C4-57AA-7EB1-6058-B0736B6BC8F3}"/>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783C9E93-3812-3259-8438-F586A346FC3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C21064AE-B838-D1B5-6700-50CB8A2D6D48}"/>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55B7921D-4339-F5BA-81EE-D8EB1404D326}"/>
              </a:ext>
            </a:extLst>
          </p:cNvPr>
          <p:cNvSpPr txBox="1"/>
          <p:nvPr/>
        </p:nvSpPr>
        <p:spPr>
          <a:xfrm>
            <a:off x="8766985" y="5885914"/>
            <a:ext cx="3322922" cy="369332"/>
          </a:xfrm>
          <a:prstGeom prst="rect">
            <a:avLst/>
          </a:prstGeom>
          <a:noFill/>
        </p:spPr>
        <p:txBody>
          <a:bodyPr wrap="square" rtlCol="0">
            <a:spAutoFit/>
          </a:bodyPr>
          <a:lstStyle/>
          <a:p>
            <a:r>
              <a:rPr kumimoji="1" lang="en-US" altLang="zh-CN" dirty="0">
                <a:solidFill>
                  <a:srgbClr val="FF0000"/>
                </a:solidFill>
                <a:latin typeface="+mn-ea"/>
              </a:rPr>
              <a:t>Q2</a:t>
            </a:r>
            <a:r>
              <a:rPr kumimoji="1" lang="zh-CN" altLang="en-US" dirty="0">
                <a:solidFill>
                  <a:srgbClr val="FF0000"/>
                </a:solidFill>
                <a:latin typeface="+mn-ea"/>
              </a:rPr>
              <a:t>：</a:t>
            </a:r>
            <a:r>
              <a:rPr kumimoji="1" lang="zh-CN" altLang="en-US" dirty="0">
                <a:latin typeface="+mn-ea"/>
              </a:rPr>
              <a:t>新的软件形态还有哪些？</a:t>
            </a:r>
            <a:endParaRPr kumimoji="1" lang="en-US" altLang="zh-CN" dirty="0">
              <a:latin typeface="+mn-ea"/>
            </a:endParaRPr>
          </a:p>
        </p:txBody>
      </p:sp>
      <p:graphicFrame>
        <p:nvGraphicFramePr>
          <p:cNvPr id="11" name="内容占位符 5">
            <a:extLst>
              <a:ext uri="{FF2B5EF4-FFF2-40B4-BE49-F238E27FC236}">
                <a16:creationId xmlns:a16="http://schemas.microsoft.com/office/drawing/2014/main" id="{69285BEB-4C28-207E-256D-CF0B94638D4F}"/>
              </a:ext>
            </a:extLst>
          </p:cNvPr>
          <p:cNvGraphicFramePr>
            <a:graphicFrameLocks/>
          </p:cNvGraphicFramePr>
          <p:nvPr>
            <p:extLst>
              <p:ext uri="{D42A27DB-BD31-4B8C-83A1-F6EECF244321}">
                <p14:modId xmlns:p14="http://schemas.microsoft.com/office/powerpoint/2010/main" val="968370795"/>
              </p:ext>
            </p:extLst>
          </p:nvPr>
        </p:nvGraphicFramePr>
        <p:xfrm>
          <a:off x="641636" y="602754"/>
          <a:ext cx="9879608" cy="5569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5926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63581-6FE4-0702-3487-F3187E8F269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BFC9081A-CDC6-316B-216D-914FCF603E3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355B668-71D2-EFC5-65A1-539DEA46496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CEEA4D5-E619-BC29-6B5E-E2099BD5A2E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软件开发的基本策略：逐步演进</a:t>
            </a:r>
          </a:p>
        </p:txBody>
      </p:sp>
      <p:sp>
        <p:nvSpPr>
          <p:cNvPr id="5" name="日期占位符 4">
            <a:extLst>
              <a:ext uri="{FF2B5EF4-FFF2-40B4-BE49-F238E27FC236}">
                <a16:creationId xmlns:a16="http://schemas.microsoft.com/office/drawing/2014/main" id="{FB76F12B-6B96-9188-15BA-4C9545A1C68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8ECDF41-71EA-D6A6-FE3B-E75A45295F4C}"/>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988771B2-6CE4-1718-A7E3-8A8C9EAE78CD}"/>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F8C80B48-A61C-1707-C4A1-317AF4C15108}"/>
              </a:ext>
            </a:extLst>
          </p:cNvPr>
          <p:cNvSpPr txBox="1"/>
          <p:nvPr/>
        </p:nvSpPr>
        <p:spPr>
          <a:xfrm>
            <a:off x="641636" y="1292482"/>
            <a:ext cx="10712164" cy="968791"/>
          </a:xfrm>
          <a:prstGeom prst="rect">
            <a:avLst/>
          </a:prstGeom>
          <a:solidFill>
            <a:schemeClr val="bg2">
              <a:lumMod val="90000"/>
            </a:schemeClr>
          </a:solidFill>
        </p:spPr>
        <p:txBody>
          <a:bodyPr wrap="square">
            <a:spAutoFit/>
          </a:bodyPr>
          <a:lstStyle/>
          <a:p>
            <a:pPr>
              <a:lnSpc>
                <a:spcPct val="150000"/>
              </a:lnSpc>
            </a:pPr>
            <a:r>
              <a:rPr lang="zh-CN" altLang="en-US" sz="2000" dirty="0">
                <a:solidFill>
                  <a:srgbClr val="000000"/>
                </a:solidFill>
                <a:effectLst/>
                <a:latin typeface="Helvetica" pitchFamily="2" charset="0"/>
              </a:rPr>
              <a:t>软件更像一个活着的植物，其生长是一个逐步有序的过程。软件开发应该遵循软件的客观规律，不断进行迭代式增量开发，最终交付符合客户价值的产品。</a:t>
            </a:r>
          </a:p>
        </p:txBody>
      </p:sp>
      <p:pic>
        <p:nvPicPr>
          <p:cNvPr id="8" name="图片 7">
            <a:extLst>
              <a:ext uri="{FF2B5EF4-FFF2-40B4-BE49-F238E27FC236}">
                <a16:creationId xmlns:a16="http://schemas.microsoft.com/office/drawing/2014/main" id="{628CFDB8-468E-5C46-537B-9555D8C0DFCE}"/>
              </a:ext>
            </a:extLst>
          </p:cNvPr>
          <p:cNvPicPr>
            <a:picLocks noChangeAspect="1"/>
          </p:cNvPicPr>
          <p:nvPr/>
        </p:nvPicPr>
        <p:blipFill>
          <a:blip r:embed="rId3"/>
          <a:stretch>
            <a:fillRect/>
          </a:stretch>
        </p:blipFill>
        <p:spPr>
          <a:xfrm>
            <a:off x="641636" y="2569966"/>
            <a:ext cx="10712164" cy="3142874"/>
          </a:xfrm>
          <a:prstGeom prst="rect">
            <a:avLst/>
          </a:prstGeom>
        </p:spPr>
      </p:pic>
    </p:spTree>
    <p:extLst>
      <p:ext uri="{BB962C8B-B14F-4D97-AF65-F5344CB8AC3E}">
        <p14:creationId xmlns:p14="http://schemas.microsoft.com/office/powerpoint/2010/main" val="4084755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C3600-72FA-15B9-9DC0-F916FC343A9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4065855-D6BF-3CE7-6FAE-E36EDB10578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3590181-C1CE-5EB9-D374-E1B29411B7B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6866A00-16E2-9E94-E73D-DEEB9C5ABA2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软件开发的基本策略：优化折中</a:t>
            </a:r>
          </a:p>
        </p:txBody>
      </p:sp>
      <p:sp>
        <p:nvSpPr>
          <p:cNvPr id="5" name="日期占位符 4">
            <a:extLst>
              <a:ext uri="{FF2B5EF4-FFF2-40B4-BE49-F238E27FC236}">
                <a16:creationId xmlns:a16="http://schemas.microsoft.com/office/drawing/2014/main" id="{746C7ABD-5BDD-634A-0ABE-C945A429369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2973192-0EA7-1537-E704-506FF9B2A7E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BFDF478A-0449-D37B-7507-0A3FE9F2856B}"/>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88D1327E-1265-5E25-9520-DDC0C2C306EC}"/>
              </a:ext>
            </a:extLst>
          </p:cNvPr>
          <p:cNvSpPr txBox="1"/>
          <p:nvPr/>
        </p:nvSpPr>
        <p:spPr>
          <a:xfrm>
            <a:off x="641636" y="1292482"/>
            <a:ext cx="10712164" cy="970971"/>
          </a:xfrm>
          <a:prstGeom prst="rect">
            <a:avLst/>
          </a:prstGeom>
          <a:solidFill>
            <a:schemeClr val="bg2">
              <a:lumMod val="90000"/>
            </a:schemeClr>
          </a:solidFill>
        </p:spPr>
        <p:txBody>
          <a:bodyPr wrap="square">
            <a:spAutoFit/>
          </a:bodyPr>
          <a:lstStyle/>
          <a:p>
            <a:pPr>
              <a:lnSpc>
                <a:spcPct val="150000"/>
              </a:lnSpc>
            </a:pPr>
            <a:r>
              <a:rPr lang="zh-CN" altLang="en-US" sz="2000" dirty="0">
                <a:solidFill>
                  <a:srgbClr val="000000"/>
                </a:solidFill>
                <a:effectLst/>
                <a:latin typeface="Helvetica" pitchFamily="2" charset="0"/>
              </a:rPr>
              <a:t>软件工程师应该把优化当成一种责任，不断改进和提升软件质量；但是优化是一个多目标的最优决策，在不可能使所有目标都得到优化时，需要进行折中实现整体最优。</a:t>
            </a:r>
          </a:p>
        </p:txBody>
      </p:sp>
      <p:pic>
        <p:nvPicPr>
          <p:cNvPr id="7" name="图片 6">
            <a:extLst>
              <a:ext uri="{FF2B5EF4-FFF2-40B4-BE49-F238E27FC236}">
                <a16:creationId xmlns:a16="http://schemas.microsoft.com/office/drawing/2014/main" id="{84AD7DC4-0EE7-EF02-65E5-FEDECD5F8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701" y="2399471"/>
            <a:ext cx="4428917" cy="2214459"/>
          </a:xfrm>
          <a:prstGeom prst="rect">
            <a:avLst/>
          </a:prstGeom>
          <a:ln>
            <a:noFill/>
          </a:ln>
          <a:effectLst>
            <a:outerShdw blurRad="292100" dist="139700" dir="2700000" algn="tl" rotWithShape="0">
              <a:srgbClr val="333333">
                <a:alpha val="65000"/>
              </a:srgbClr>
            </a:outerShdw>
          </a:effectLst>
        </p:spPr>
      </p:pic>
      <p:grpSp>
        <p:nvGrpSpPr>
          <p:cNvPr id="11" name="组合 10">
            <a:extLst>
              <a:ext uri="{FF2B5EF4-FFF2-40B4-BE49-F238E27FC236}">
                <a16:creationId xmlns:a16="http://schemas.microsoft.com/office/drawing/2014/main" id="{486CC33B-9A26-AFB8-D447-B0535336E94A}"/>
              </a:ext>
            </a:extLst>
          </p:cNvPr>
          <p:cNvGrpSpPr/>
          <p:nvPr/>
        </p:nvGrpSpPr>
        <p:grpSpPr>
          <a:xfrm>
            <a:off x="3607366" y="3533202"/>
            <a:ext cx="4147661" cy="2161457"/>
            <a:chOff x="2627784" y="2085301"/>
            <a:chExt cx="4147661" cy="2161457"/>
          </a:xfrm>
        </p:grpSpPr>
        <p:pic>
          <p:nvPicPr>
            <p:cNvPr id="12" name="图片 11">
              <a:extLst>
                <a:ext uri="{FF2B5EF4-FFF2-40B4-BE49-F238E27FC236}">
                  <a16:creationId xmlns:a16="http://schemas.microsoft.com/office/drawing/2014/main" id="{9395B680-C14D-BDDD-795D-4FCE252C8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2085301"/>
              <a:ext cx="4147661" cy="2161457"/>
            </a:xfrm>
            <a:prstGeom prst="rect">
              <a:avLst/>
            </a:prstGeom>
            <a:ln>
              <a:noFill/>
            </a:ln>
            <a:effectLst>
              <a:outerShdw blurRad="292100" dist="139700" dir="2700000" algn="tl" rotWithShape="0">
                <a:srgbClr val="333333">
                  <a:alpha val="65000"/>
                </a:srgbClr>
              </a:outerShdw>
            </a:effectLst>
          </p:spPr>
        </p:pic>
        <p:sp>
          <p:nvSpPr>
            <p:cNvPr id="13" name="圆角矩形 12">
              <a:extLst>
                <a:ext uri="{FF2B5EF4-FFF2-40B4-BE49-F238E27FC236}">
                  <a16:creationId xmlns:a16="http://schemas.microsoft.com/office/drawing/2014/main" id="{8C554284-202B-D92A-2215-03879A490F10}"/>
                </a:ext>
              </a:extLst>
            </p:cNvPr>
            <p:cNvSpPr/>
            <p:nvPr/>
          </p:nvSpPr>
          <p:spPr bwMode="gray">
            <a:xfrm>
              <a:off x="4896036" y="2102361"/>
              <a:ext cx="453650" cy="259229"/>
            </a:xfrm>
            <a:prstGeom prst="roundRect">
              <a:avLst/>
            </a:prstGeom>
            <a:noFill/>
            <a:ln w="19050" algn="ctr">
              <a:solidFill>
                <a:srgbClr val="FF0000"/>
              </a:solidFill>
              <a:prstDash val="sysDot"/>
              <a:miter lim="800000"/>
              <a:headEnd/>
              <a:tailEnd/>
            </a:ln>
            <a:effectLst/>
          </p:spPr>
          <p:txBody>
            <a:bodyPr wrap="none" rtlCol="0" anchor="ctr"/>
            <a:lstStyle/>
            <a:p>
              <a:pPr algn="ctr"/>
              <a:endParaRPr kumimoji="1" lang="zh-CN" altLang="en-US" sz="1620"/>
            </a:p>
          </p:txBody>
        </p:sp>
      </p:grpSp>
      <p:grpSp>
        <p:nvGrpSpPr>
          <p:cNvPr id="14" name="组合 13">
            <a:extLst>
              <a:ext uri="{FF2B5EF4-FFF2-40B4-BE49-F238E27FC236}">
                <a16:creationId xmlns:a16="http://schemas.microsoft.com/office/drawing/2014/main" id="{A18F02ED-87A7-8B33-29B8-AA3FA16AEB47}"/>
              </a:ext>
            </a:extLst>
          </p:cNvPr>
          <p:cNvGrpSpPr/>
          <p:nvPr/>
        </p:nvGrpSpPr>
        <p:grpSpPr>
          <a:xfrm>
            <a:off x="5875618" y="4370791"/>
            <a:ext cx="3838599" cy="1986061"/>
            <a:chOff x="4896036" y="2922890"/>
            <a:chExt cx="3838599" cy="1986061"/>
          </a:xfrm>
        </p:grpSpPr>
        <p:pic>
          <p:nvPicPr>
            <p:cNvPr id="15" name="图片 14">
              <a:extLst>
                <a:ext uri="{FF2B5EF4-FFF2-40B4-BE49-F238E27FC236}">
                  <a16:creationId xmlns:a16="http://schemas.microsoft.com/office/drawing/2014/main" id="{4E8939D1-950D-B01A-3797-337FE6B62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6036" y="2922891"/>
              <a:ext cx="3789913" cy="1986060"/>
            </a:xfrm>
            <a:prstGeom prst="rect">
              <a:avLst/>
            </a:prstGeom>
            <a:ln>
              <a:noFill/>
            </a:ln>
            <a:effectLst>
              <a:outerShdw blurRad="292100" dist="139700" dir="2700000" algn="tl" rotWithShape="0">
                <a:srgbClr val="333333">
                  <a:alpha val="65000"/>
                </a:srgbClr>
              </a:outerShdw>
            </a:effectLst>
          </p:spPr>
        </p:pic>
        <p:sp>
          <p:nvSpPr>
            <p:cNvPr id="16" name="圆角矩形 15">
              <a:extLst>
                <a:ext uri="{FF2B5EF4-FFF2-40B4-BE49-F238E27FC236}">
                  <a16:creationId xmlns:a16="http://schemas.microsoft.com/office/drawing/2014/main" id="{7558789F-BDF5-F705-0E62-E950551289D1}"/>
                </a:ext>
              </a:extLst>
            </p:cNvPr>
            <p:cNvSpPr/>
            <p:nvPr/>
          </p:nvSpPr>
          <p:spPr bwMode="gray">
            <a:xfrm>
              <a:off x="7056700" y="2922890"/>
              <a:ext cx="302009" cy="259229"/>
            </a:xfrm>
            <a:prstGeom prst="roundRect">
              <a:avLst/>
            </a:prstGeom>
            <a:noFill/>
            <a:ln w="19050" algn="ctr">
              <a:solidFill>
                <a:srgbClr val="FF0000"/>
              </a:solidFill>
              <a:prstDash val="sysDot"/>
              <a:miter lim="800000"/>
              <a:headEnd/>
              <a:tailEnd/>
            </a:ln>
            <a:effectLst/>
          </p:spPr>
          <p:txBody>
            <a:bodyPr wrap="none" rtlCol="0" anchor="ctr"/>
            <a:lstStyle/>
            <a:p>
              <a:pPr algn="ctr"/>
              <a:endParaRPr kumimoji="1" lang="zh-CN" altLang="en-US" sz="1620"/>
            </a:p>
          </p:txBody>
        </p:sp>
        <p:sp>
          <p:nvSpPr>
            <p:cNvPr id="17" name="矩形 16">
              <a:extLst>
                <a:ext uri="{FF2B5EF4-FFF2-40B4-BE49-F238E27FC236}">
                  <a16:creationId xmlns:a16="http://schemas.microsoft.com/office/drawing/2014/main" id="{E8266DA1-18CD-1D1F-A81F-FD3BFC2E43E2}"/>
                </a:ext>
              </a:extLst>
            </p:cNvPr>
            <p:cNvSpPr/>
            <p:nvPr/>
          </p:nvSpPr>
          <p:spPr>
            <a:xfrm>
              <a:off x="7553132" y="3182119"/>
              <a:ext cx="1181503" cy="1089529"/>
            </a:xfrm>
            <a:prstGeom prst="rect">
              <a:avLst/>
            </a:prstGeom>
          </p:spPr>
          <p:txBody>
            <a:bodyPr wrap="square">
              <a:spAutoFit/>
            </a:bodyPr>
            <a:lstStyle/>
            <a:p>
              <a:r>
                <a:rPr lang="zh-CN" altLang="en-US" sz="1620" dirty="0">
                  <a:solidFill>
                    <a:srgbClr val="C00000"/>
                  </a:solidFill>
                  <a:latin typeface="Yuanti SC" panose="02010600040101010101" pitchFamily="2" charset="-122"/>
                  <a:ea typeface="Yuanti SC" panose="02010600040101010101" pitchFamily="2" charset="-122"/>
                </a:rPr>
                <a:t>使用 String 的性能是最差</a:t>
              </a:r>
              <a:endParaRPr lang="zh-CN" altLang="en-US" sz="1620" dirty="0"/>
            </a:p>
          </p:txBody>
        </p:sp>
      </p:grpSp>
    </p:spTree>
    <p:extLst>
      <p:ext uri="{BB962C8B-B14F-4D97-AF65-F5344CB8AC3E}">
        <p14:creationId xmlns:p14="http://schemas.microsoft.com/office/powerpoint/2010/main" val="110269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up)">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A9D93-5425-900C-6E6A-81D44270B65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E5CA5973-1DFB-BBAF-A61C-67103D7DDD5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8831F09-F296-6EBA-2613-F676A8552B2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C2D799E-525C-899B-7236-DAF57DBFCC0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软件工程与计算机科学的区别</a:t>
            </a:r>
          </a:p>
        </p:txBody>
      </p:sp>
      <p:sp>
        <p:nvSpPr>
          <p:cNvPr id="5" name="日期占位符 4">
            <a:extLst>
              <a:ext uri="{FF2B5EF4-FFF2-40B4-BE49-F238E27FC236}">
                <a16:creationId xmlns:a16="http://schemas.microsoft.com/office/drawing/2014/main" id="{0A1BB9FB-3107-A1CA-D688-F7921ED9268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70BF3E5-F403-0FD4-3283-7E3697D79D7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174CDCCC-5FE5-5DF4-C156-E3FD205C178F}"/>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D86B559E-B283-F11F-9346-B231C0A465A6}"/>
              </a:ext>
            </a:extLst>
          </p:cNvPr>
          <p:cNvSpPr txBox="1"/>
          <p:nvPr/>
        </p:nvSpPr>
        <p:spPr>
          <a:xfrm>
            <a:off x="641636" y="1292482"/>
            <a:ext cx="10712164" cy="970971"/>
          </a:xfrm>
          <a:prstGeom prst="rect">
            <a:avLst/>
          </a:prstGeom>
          <a:solidFill>
            <a:schemeClr val="bg2">
              <a:lumMod val="90000"/>
            </a:schemeClr>
          </a:solidFill>
        </p:spPr>
        <p:txBody>
          <a:bodyPr wrap="square">
            <a:spAutoFit/>
          </a:bodyPr>
          <a:lstStyle/>
          <a:p>
            <a:pPr>
              <a:lnSpc>
                <a:spcPct val="150000"/>
              </a:lnSpc>
            </a:pPr>
            <a:r>
              <a:rPr lang="zh-CN" altLang="en-US" sz="2000" b="1" dirty="0">
                <a:solidFill>
                  <a:srgbClr val="0070C0"/>
                </a:solidFill>
                <a:effectLst/>
                <a:latin typeface="Helvetica" pitchFamily="2" charset="0"/>
              </a:rPr>
              <a:t>科学</a:t>
            </a:r>
            <a:r>
              <a:rPr lang="zh-CN" altLang="en-US" sz="2000" dirty="0">
                <a:solidFill>
                  <a:srgbClr val="000000"/>
                </a:solidFill>
                <a:effectLst/>
                <a:latin typeface="Helvetica" pitchFamily="2" charset="0"/>
              </a:rPr>
              <a:t>是发现世界上已经存在的事物，回答“是什么”和“为什么”的问题。</a:t>
            </a:r>
            <a:endParaRPr lang="en-US" altLang="zh-CN" sz="2000" dirty="0">
              <a:solidFill>
                <a:srgbClr val="000000"/>
              </a:solidFill>
              <a:effectLst/>
              <a:latin typeface="Helvetica" pitchFamily="2" charset="0"/>
            </a:endParaRPr>
          </a:p>
          <a:p>
            <a:pPr>
              <a:lnSpc>
                <a:spcPct val="150000"/>
              </a:lnSpc>
            </a:pPr>
            <a:r>
              <a:rPr lang="zh-CN" altLang="en-US" sz="2000" b="1" dirty="0">
                <a:solidFill>
                  <a:srgbClr val="0070C0"/>
                </a:solidFill>
                <a:latin typeface="Helvetica" pitchFamily="2" charset="0"/>
              </a:rPr>
              <a:t>工程</a:t>
            </a:r>
            <a:r>
              <a:rPr lang="zh-CN" altLang="en-US" sz="2000" dirty="0">
                <a:solidFill>
                  <a:srgbClr val="000000"/>
                </a:solidFill>
                <a:latin typeface="Helvetica" pitchFamily="2" charset="0"/>
              </a:rPr>
              <a:t>是创造世界上从未存在的事物，回答“做什么”和“怎么做”的问题。</a:t>
            </a:r>
            <a:endParaRPr lang="zh-CN" altLang="en-US" sz="2000" dirty="0">
              <a:solidFill>
                <a:srgbClr val="000000"/>
              </a:solidFill>
              <a:effectLst/>
              <a:latin typeface="Helvetica" pitchFamily="2" charset="0"/>
            </a:endParaRPr>
          </a:p>
        </p:txBody>
      </p:sp>
      <p:sp>
        <p:nvSpPr>
          <p:cNvPr id="8" name="矩形 7">
            <a:extLst>
              <a:ext uri="{FF2B5EF4-FFF2-40B4-BE49-F238E27FC236}">
                <a16:creationId xmlns:a16="http://schemas.microsoft.com/office/drawing/2014/main" id="{FC2DBD55-9DA9-F37B-99D9-A2309968F3B7}"/>
              </a:ext>
            </a:extLst>
          </p:cNvPr>
          <p:cNvSpPr/>
          <p:nvPr/>
        </p:nvSpPr>
        <p:spPr>
          <a:xfrm>
            <a:off x="2637720" y="2488094"/>
            <a:ext cx="2133600" cy="365125"/>
          </a:xfrm>
          <a:prstGeom prst="rect">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7DF7FFCB-BA0D-8471-01CC-41CEEADE3FC9}"/>
              </a:ext>
            </a:extLst>
          </p:cNvPr>
          <p:cNvSpPr txBox="1"/>
          <p:nvPr/>
        </p:nvSpPr>
        <p:spPr>
          <a:xfrm>
            <a:off x="2675231" y="2501379"/>
            <a:ext cx="2058577" cy="338554"/>
          </a:xfrm>
          <a:prstGeom prst="rect">
            <a:avLst/>
          </a:prstGeom>
          <a:noFill/>
        </p:spPr>
        <p:txBody>
          <a:bodyPr wrap="none" rtlCol="0">
            <a:spAutoFit/>
          </a:bodyPr>
          <a:lstStyle/>
          <a:p>
            <a:r>
              <a:rPr kumimoji="1" lang="en-US" altLang="zh-CN" sz="1600" dirty="0">
                <a:solidFill>
                  <a:schemeClr val="tx2">
                    <a:lumMod val="50000"/>
                    <a:lumOff val="50000"/>
                  </a:schemeClr>
                </a:solidFill>
              </a:rPr>
              <a:t>Computer</a:t>
            </a:r>
            <a:r>
              <a:rPr kumimoji="1" lang="zh-CN" altLang="en-US" sz="1600" dirty="0">
                <a:solidFill>
                  <a:schemeClr val="tx2">
                    <a:lumMod val="50000"/>
                    <a:lumOff val="50000"/>
                  </a:schemeClr>
                </a:solidFill>
              </a:rPr>
              <a:t> </a:t>
            </a:r>
            <a:r>
              <a:rPr kumimoji="1" lang="en-US" altLang="zh-CN" sz="1600" dirty="0">
                <a:solidFill>
                  <a:schemeClr val="tx2">
                    <a:lumMod val="50000"/>
                    <a:lumOff val="50000"/>
                  </a:schemeClr>
                </a:solidFill>
              </a:rPr>
              <a:t>Science</a:t>
            </a:r>
            <a:endParaRPr kumimoji="1" lang="zh-CN" altLang="en-US" sz="1600" dirty="0">
              <a:solidFill>
                <a:schemeClr val="tx2">
                  <a:lumMod val="50000"/>
                  <a:lumOff val="50000"/>
                </a:schemeClr>
              </a:solidFill>
            </a:endParaRPr>
          </a:p>
        </p:txBody>
      </p:sp>
      <p:sp>
        <p:nvSpPr>
          <p:cNvPr id="19" name="六边形 18">
            <a:extLst>
              <a:ext uri="{FF2B5EF4-FFF2-40B4-BE49-F238E27FC236}">
                <a16:creationId xmlns:a16="http://schemas.microsoft.com/office/drawing/2014/main" id="{6472D7A7-3A0C-9380-86E1-028B7444DAAD}"/>
              </a:ext>
            </a:extLst>
          </p:cNvPr>
          <p:cNvSpPr/>
          <p:nvPr/>
        </p:nvSpPr>
        <p:spPr>
          <a:xfrm>
            <a:off x="1802568" y="3257957"/>
            <a:ext cx="1470152" cy="607291"/>
          </a:xfrm>
          <a:prstGeom prst="hexago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DEE1F968-7DDC-077B-4273-093CFE7C6224}"/>
              </a:ext>
            </a:extLst>
          </p:cNvPr>
          <p:cNvSpPr txBox="1"/>
          <p:nvPr/>
        </p:nvSpPr>
        <p:spPr>
          <a:xfrm>
            <a:off x="2006889" y="3392325"/>
            <a:ext cx="1061509" cy="338554"/>
          </a:xfrm>
          <a:prstGeom prst="rect">
            <a:avLst/>
          </a:prstGeom>
          <a:noFill/>
        </p:spPr>
        <p:txBody>
          <a:bodyPr wrap="none" rtlCol="0">
            <a:spAutoFit/>
          </a:bodyPr>
          <a:lstStyle/>
          <a:p>
            <a:r>
              <a:rPr kumimoji="1" lang="en-US" altLang="zh-CN" sz="1600" dirty="0">
                <a:solidFill>
                  <a:schemeClr val="tx2">
                    <a:lumMod val="50000"/>
                    <a:lumOff val="50000"/>
                  </a:schemeClr>
                </a:solidFill>
              </a:rPr>
              <a:t>Theories</a:t>
            </a:r>
            <a:endParaRPr kumimoji="1" lang="zh-CN" altLang="en-US" sz="1600" dirty="0">
              <a:solidFill>
                <a:schemeClr val="tx2">
                  <a:lumMod val="50000"/>
                  <a:lumOff val="50000"/>
                </a:schemeClr>
              </a:solidFill>
            </a:endParaRPr>
          </a:p>
        </p:txBody>
      </p:sp>
      <p:sp>
        <p:nvSpPr>
          <p:cNvPr id="21" name="六边形 20">
            <a:extLst>
              <a:ext uri="{FF2B5EF4-FFF2-40B4-BE49-F238E27FC236}">
                <a16:creationId xmlns:a16="http://schemas.microsoft.com/office/drawing/2014/main" id="{E1641D16-DDA9-177E-724D-571E4CB73AFA}"/>
              </a:ext>
            </a:extLst>
          </p:cNvPr>
          <p:cNvSpPr/>
          <p:nvPr/>
        </p:nvSpPr>
        <p:spPr>
          <a:xfrm>
            <a:off x="4161720" y="3257957"/>
            <a:ext cx="1470152" cy="607291"/>
          </a:xfrm>
          <a:prstGeom prst="hexago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F5E1D886-E85C-2481-9327-7BAF24558256}"/>
              </a:ext>
            </a:extLst>
          </p:cNvPr>
          <p:cNvSpPr txBox="1"/>
          <p:nvPr/>
        </p:nvSpPr>
        <p:spPr>
          <a:xfrm>
            <a:off x="4296311" y="3270512"/>
            <a:ext cx="1200970" cy="584775"/>
          </a:xfrm>
          <a:prstGeom prst="rect">
            <a:avLst/>
          </a:prstGeom>
          <a:noFill/>
        </p:spPr>
        <p:txBody>
          <a:bodyPr wrap="none" rtlCol="0">
            <a:spAutoFit/>
          </a:bodyPr>
          <a:lstStyle/>
          <a:p>
            <a:pPr algn="ctr"/>
            <a:r>
              <a:rPr kumimoji="1" lang="en-US" altLang="zh-CN" sz="1600" dirty="0">
                <a:solidFill>
                  <a:schemeClr val="tx2">
                    <a:lumMod val="50000"/>
                    <a:lumOff val="50000"/>
                  </a:schemeClr>
                </a:solidFill>
              </a:rPr>
              <a:t>Computer</a:t>
            </a:r>
          </a:p>
          <a:p>
            <a:pPr algn="ctr"/>
            <a:r>
              <a:rPr kumimoji="1" lang="en-US" altLang="zh-CN" sz="1600" dirty="0">
                <a:solidFill>
                  <a:schemeClr val="tx2">
                    <a:lumMod val="50000"/>
                    <a:lumOff val="50000"/>
                  </a:schemeClr>
                </a:solidFill>
              </a:rPr>
              <a:t>Functions</a:t>
            </a:r>
            <a:endParaRPr kumimoji="1" lang="zh-CN" altLang="en-US" sz="1600" dirty="0">
              <a:solidFill>
                <a:schemeClr val="tx2">
                  <a:lumMod val="50000"/>
                  <a:lumOff val="50000"/>
                </a:schemeClr>
              </a:solidFill>
            </a:endParaRPr>
          </a:p>
        </p:txBody>
      </p:sp>
      <p:sp>
        <p:nvSpPr>
          <p:cNvPr id="23" name="矩形 22">
            <a:extLst>
              <a:ext uri="{FF2B5EF4-FFF2-40B4-BE49-F238E27FC236}">
                <a16:creationId xmlns:a16="http://schemas.microsoft.com/office/drawing/2014/main" id="{99C68F94-964E-AC4F-6570-F0D68B3B6E5C}"/>
              </a:ext>
            </a:extLst>
          </p:cNvPr>
          <p:cNvSpPr/>
          <p:nvPr/>
        </p:nvSpPr>
        <p:spPr>
          <a:xfrm>
            <a:off x="6600122" y="2493358"/>
            <a:ext cx="2133600" cy="365125"/>
          </a:xfrm>
          <a:prstGeom prst="rect">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5C5B3A8B-D65E-C25F-C8AF-1A2D0B675CD4}"/>
              </a:ext>
            </a:extLst>
          </p:cNvPr>
          <p:cNvSpPr txBox="1"/>
          <p:nvPr/>
        </p:nvSpPr>
        <p:spPr>
          <a:xfrm>
            <a:off x="7076856" y="2500163"/>
            <a:ext cx="1180131" cy="338554"/>
          </a:xfrm>
          <a:prstGeom prst="rect">
            <a:avLst/>
          </a:prstGeom>
          <a:noFill/>
        </p:spPr>
        <p:txBody>
          <a:bodyPr wrap="none" rtlCol="0">
            <a:spAutoFit/>
          </a:bodyPr>
          <a:lstStyle/>
          <a:p>
            <a:r>
              <a:rPr kumimoji="1" lang="en-US" altLang="zh-CN" sz="1600" dirty="0">
                <a:solidFill>
                  <a:schemeClr val="tx2">
                    <a:lumMod val="50000"/>
                    <a:lumOff val="50000"/>
                  </a:schemeClr>
                </a:solidFill>
              </a:rPr>
              <a:t>Customer</a:t>
            </a:r>
            <a:endParaRPr kumimoji="1" lang="zh-CN" altLang="en-US" sz="1600" dirty="0">
              <a:solidFill>
                <a:schemeClr val="tx2">
                  <a:lumMod val="50000"/>
                  <a:lumOff val="50000"/>
                </a:schemeClr>
              </a:solidFill>
            </a:endParaRPr>
          </a:p>
        </p:txBody>
      </p:sp>
      <p:sp>
        <p:nvSpPr>
          <p:cNvPr id="25" name="六边形 24">
            <a:extLst>
              <a:ext uri="{FF2B5EF4-FFF2-40B4-BE49-F238E27FC236}">
                <a16:creationId xmlns:a16="http://schemas.microsoft.com/office/drawing/2014/main" id="{2168ED35-2E0D-6EB9-C35D-3F686AB75CD4}"/>
              </a:ext>
            </a:extLst>
          </p:cNvPr>
          <p:cNvSpPr/>
          <p:nvPr/>
        </p:nvSpPr>
        <p:spPr>
          <a:xfrm>
            <a:off x="6942265" y="3253732"/>
            <a:ext cx="1470152" cy="607291"/>
          </a:xfrm>
          <a:prstGeom prst="hexago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CDD3DD34-435B-C84D-9B6F-B5E4635653CC}"/>
              </a:ext>
            </a:extLst>
          </p:cNvPr>
          <p:cNvSpPr txBox="1"/>
          <p:nvPr/>
        </p:nvSpPr>
        <p:spPr>
          <a:xfrm>
            <a:off x="7121740" y="3382897"/>
            <a:ext cx="1135247" cy="338554"/>
          </a:xfrm>
          <a:prstGeom prst="rect">
            <a:avLst/>
          </a:prstGeom>
          <a:noFill/>
        </p:spPr>
        <p:txBody>
          <a:bodyPr wrap="none" rtlCol="0">
            <a:spAutoFit/>
          </a:bodyPr>
          <a:lstStyle/>
          <a:p>
            <a:pPr algn="ctr"/>
            <a:r>
              <a:rPr kumimoji="1" lang="en-US" altLang="zh-CN" sz="1600" dirty="0">
                <a:solidFill>
                  <a:schemeClr val="tx2">
                    <a:lumMod val="50000"/>
                    <a:lumOff val="50000"/>
                  </a:schemeClr>
                </a:solidFill>
              </a:rPr>
              <a:t>Problems</a:t>
            </a:r>
            <a:endParaRPr kumimoji="1" lang="zh-CN" altLang="en-US" sz="1600" dirty="0">
              <a:solidFill>
                <a:schemeClr val="tx2">
                  <a:lumMod val="50000"/>
                  <a:lumOff val="50000"/>
                </a:schemeClr>
              </a:solidFill>
            </a:endParaRPr>
          </a:p>
        </p:txBody>
      </p:sp>
      <p:cxnSp>
        <p:nvCxnSpPr>
          <p:cNvPr id="28" name="直线箭头连接符 27">
            <a:extLst>
              <a:ext uri="{FF2B5EF4-FFF2-40B4-BE49-F238E27FC236}">
                <a16:creationId xmlns:a16="http://schemas.microsoft.com/office/drawing/2014/main" id="{7C06AC00-58B3-3E4D-8568-A6F8DC6CBFF7}"/>
              </a:ext>
            </a:extLst>
          </p:cNvPr>
          <p:cNvCxnSpPr/>
          <p:nvPr/>
        </p:nvCxnSpPr>
        <p:spPr>
          <a:xfrm>
            <a:off x="2810902" y="2853219"/>
            <a:ext cx="0" cy="400513"/>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线箭头连接符 28">
            <a:extLst>
              <a:ext uri="{FF2B5EF4-FFF2-40B4-BE49-F238E27FC236}">
                <a16:creationId xmlns:a16="http://schemas.microsoft.com/office/drawing/2014/main" id="{F1FE2D65-F847-06DF-098B-4A6E24CB66F4}"/>
              </a:ext>
            </a:extLst>
          </p:cNvPr>
          <p:cNvCxnSpPr/>
          <p:nvPr/>
        </p:nvCxnSpPr>
        <p:spPr>
          <a:xfrm>
            <a:off x="4625847" y="2869999"/>
            <a:ext cx="0" cy="400513"/>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线箭头连接符 29">
            <a:extLst>
              <a:ext uri="{FF2B5EF4-FFF2-40B4-BE49-F238E27FC236}">
                <a16:creationId xmlns:a16="http://schemas.microsoft.com/office/drawing/2014/main" id="{7C06AC00-58B3-3E4D-8568-A6F8DC6CBFF7}"/>
              </a:ext>
            </a:extLst>
          </p:cNvPr>
          <p:cNvCxnSpPr/>
          <p:nvPr/>
        </p:nvCxnSpPr>
        <p:spPr>
          <a:xfrm>
            <a:off x="7689363" y="2853219"/>
            <a:ext cx="0" cy="400513"/>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矩形 30">
            <a:extLst>
              <a:ext uri="{FF2B5EF4-FFF2-40B4-BE49-F238E27FC236}">
                <a16:creationId xmlns:a16="http://schemas.microsoft.com/office/drawing/2014/main" id="{D91BE53B-DDDE-1236-3221-DA3CBDCF3DBC}"/>
              </a:ext>
            </a:extLst>
          </p:cNvPr>
          <p:cNvSpPr/>
          <p:nvPr/>
        </p:nvSpPr>
        <p:spPr>
          <a:xfrm>
            <a:off x="4625847" y="4495393"/>
            <a:ext cx="1470152" cy="607291"/>
          </a:xfrm>
          <a:prstGeom prst="rect">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28A680D5-B11F-302D-0680-3C2F985BEB28}"/>
              </a:ext>
            </a:extLst>
          </p:cNvPr>
          <p:cNvSpPr txBox="1"/>
          <p:nvPr/>
        </p:nvSpPr>
        <p:spPr>
          <a:xfrm>
            <a:off x="4625847" y="4495393"/>
            <a:ext cx="1404552" cy="584775"/>
          </a:xfrm>
          <a:prstGeom prst="rect">
            <a:avLst/>
          </a:prstGeom>
          <a:noFill/>
        </p:spPr>
        <p:txBody>
          <a:bodyPr wrap="none" rtlCol="0">
            <a:spAutoFit/>
          </a:bodyPr>
          <a:lstStyle/>
          <a:p>
            <a:pPr algn="ctr"/>
            <a:r>
              <a:rPr kumimoji="1" lang="en-US" altLang="zh-CN" sz="1600" dirty="0">
                <a:solidFill>
                  <a:schemeClr val="tx2">
                    <a:lumMod val="50000"/>
                    <a:lumOff val="50000"/>
                  </a:schemeClr>
                </a:solidFill>
              </a:rPr>
              <a:t>Software</a:t>
            </a:r>
          </a:p>
          <a:p>
            <a:pPr algn="ctr"/>
            <a:r>
              <a:rPr kumimoji="1" lang="en-US" altLang="zh-CN" sz="1600" dirty="0">
                <a:solidFill>
                  <a:schemeClr val="tx2">
                    <a:lumMod val="50000"/>
                    <a:lumOff val="50000"/>
                  </a:schemeClr>
                </a:solidFill>
              </a:rPr>
              <a:t>Engineering</a:t>
            </a:r>
            <a:endParaRPr kumimoji="1" lang="zh-CN" altLang="en-US" sz="1600" dirty="0">
              <a:solidFill>
                <a:schemeClr val="tx2">
                  <a:lumMod val="50000"/>
                  <a:lumOff val="50000"/>
                </a:schemeClr>
              </a:solidFill>
            </a:endParaRPr>
          </a:p>
        </p:txBody>
      </p:sp>
      <p:sp>
        <p:nvSpPr>
          <p:cNvPr id="33" name="六边形 32">
            <a:extLst>
              <a:ext uri="{FF2B5EF4-FFF2-40B4-BE49-F238E27FC236}">
                <a16:creationId xmlns:a16="http://schemas.microsoft.com/office/drawing/2014/main" id="{2796C067-A0D5-FBF0-1A11-401485A0B5AA}"/>
              </a:ext>
            </a:extLst>
          </p:cNvPr>
          <p:cNvSpPr/>
          <p:nvPr/>
        </p:nvSpPr>
        <p:spPr>
          <a:xfrm>
            <a:off x="4604392" y="5660940"/>
            <a:ext cx="1470152" cy="607291"/>
          </a:xfrm>
          <a:prstGeom prst="hexago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3C1DA186-88E5-75CA-7527-2FF610AEA647}"/>
              </a:ext>
            </a:extLst>
          </p:cNvPr>
          <p:cNvSpPr txBox="1"/>
          <p:nvPr/>
        </p:nvSpPr>
        <p:spPr>
          <a:xfrm>
            <a:off x="4678679" y="5673495"/>
            <a:ext cx="1321580" cy="584775"/>
          </a:xfrm>
          <a:prstGeom prst="rect">
            <a:avLst/>
          </a:prstGeom>
          <a:noFill/>
        </p:spPr>
        <p:txBody>
          <a:bodyPr wrap="none" rtlCol="0">
            <a:spAutoFit/>
          </a:bodyPr>
          <a:lstStyle/>
          <a:p>
            <a:pPr algn="ctr"/>
            <a:r>
              <a:rPr kumimoji="1" lang="en-US" altLang="zh-CN" sz="1600" dirty="0">
                <a:solidFill>
                  <a:schemeClr val="tx2">
                    <a:lumMod val="50000"/>
                    <a:lumOff val="50000"/>
                  </a:schemeClr>
                </a:solidFill>
              </a:rPr>
              <a:t>Tools</a:t>
            </a:r>
            <a:r>
              <a:rPr kumimoji="1" lang="zh-CN" altLang="en-US" sz="1600" dirty="0">
                <a:solidFill>
                  <a:schemeClr val="tx2">
                    <a:lumMod val="50000"/>
                    <a:lumOff val="50000"/>
                  </a:schemeClr>
                </a:solidFill>
              </a:rPr>
              <a:t> </a:t>
            </a:r>
            <a:r>
              <a:rPr kumimoji="1" lang="en-US" altLang="zh-CN" sz="1600" dirty="0">
                <a:solidFill>
                  <a:schemeClr val="tx2">
                    <a:lumMod val="50000"/>
                    <a:lumOff val="50000"/>
                  </a:schemeClr>
                </a:solidFill>
              </a:rPr>
              <a:t>and</a:t>
            </a:r>
          </a:p>
          <a:p>
            <a:pPr algn="ctr"/>
            <a:r>
              <a:rPr kumimoji="1" lang="en-US" altLang="zh-CN" sz="1600" dirty="0">
                <a:solidFill>
                  <a:schemeClr val="tx2">
                    <a:lumMod val="50000"/>
                    <a:lumOff val="50000"/>
                  </a:schemeClr>
                </a:solidFill>
              </a:rPr>
              <a:t>Techniques</a:t>
            </a:r>
            <a:endParaRPr kumimoji="1" lang="zh-CN" altLang="en-US" sz="1600" dirty="0">
              <a:solidFill>
                <a:schemeClr val="tx2">
                  <a:lumMod val="50000"/>
                  <a:lumOff val="50000"/>
                </a:schemeClr>
              </a:solidFill>
            </a:endParaRPr>
          </a:p>
        </p:txBody>
      </p:sp>
      <p:cxnSp>
        <p:nvCxnSpPr>
          <p:cNvPr id="37" name="直线箭头连接符 36">
            <a:extLst>
              <a:ext uri="{FF2B5EF4-FFF2-40B4-BE49-F238E27FC236}">
                <a16:creationId xmlns:a16="http://schemas.microsoft.com/office/drawing/2014/main" id="{AD8EF42B-1B09-FF6A-2D6A-75BDD50F3241}"/>
              </a:ext>
            </a:extLst>
          </p:cNvPr>
          <p:cNvCxnSpPr>
            <a:cxnSpLocks/>
            <a:stCxn id="22" idx="2"/>
            <a:endCxn id="32" idx="0"/>
          </p:cNvCxnSpPr>
          <p:nvPr/>
        </p:nvCxnSpPr>
        <p:spPr>
          <a:xfrm>
            <a:off x="4896796" y="3855287"/>
            <a:ext cx="431327" cy="640106"/>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1" name="曲线连接符 40">
            <a:extLst>
              <a:ext uri="{FF2B5EF4-FFF2-40B4-BE49-F238E27FC236}">
                <a16:creationId xmlns:a16="http://schemas.microsoft.com/office/drawing/2014/main" id="{D23CED06-646D-ED28-7748-63FC3C607DDB}"/>
              </a:ext>
            </a:extLst>
          </p:cNvPr>
          <p:cNvCxnSpPr>
            <a:cxnSpLocks/>
            <a:stCxn id="19" idx="1"/>
            <a:endCxn id="32" idx="1"/>
          </p:cNvCxnSpPr>
          <p:nvPr/>
        </p:nvCxnSpPr>
        <p:spPr>
          <a:xfrm rot="16200000" flipH="1">
            <a:off x="3412106" y="3574039"/>
            <a:ext cx="922533" cy="1504950"/>
          </a:xfrm>
          <a:prstGeom prst="curvedConnector2">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曲线连接符 42">
            <a:extLst>
              <a:ext uri="{FF2B5EF4-FFF2-40B4-BE49-F238E27FC236}">
                <a16:creationId xmlns:a16="http://schemas.microsoft.com/office/drawing/2014/main" id="{9E09A81A-1FD0-6177-5212-42FF00FEAFFF}"/>
              </a:ext>
            </a:extLst>
          </p:cNvPr>
          <p:cNvCxnSpPr>
            <a:cxnSpLocks/>
            <a:stCxn id="25" idx="2"/>
            <a:endCxn id="31" idx="3"/>
          </p:cNvCxnSpPr>
          <p:nvPr/>
        </p:nvCxnSpPr>
        <p:spPr>
          <a:xfrm rot="5400000">
            <a:off x="6126036" y="3830987"/>
            <a:ext cx="938016" cy="998089"/>
          </a:xfrm>
          <a:prstGeom prst="curvedConnector2">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线箭头连接符 46">
            <a:extLst>
              <a:ext uri="{FF2B5EF4-FFF2-40B4-BE49-F238E27FC236}">
                <a16:creationId xmlns:a16="http://schemas.microsoft.com/office/drawing/2014/main" id="{58A7C5B0-AB43-E42D-7596-734589C28D8B}"/>
              </a:ext>
            </a:extLst>
          </p:cNvPr>
          <p:cNvCxnSpPr>
            <a:cxnSpLocks/>
            <a:stCxn id="32" idx="2"/>
            <a:endCxn id="34" idx="0"/>
          </p:cNvCxnSpPr>
          <p:nvPr/>
        </p:nvCxnSpPr>
        <p:spPr>
          <a:xfrm>
            <a:off x="5328123" y="5080168"/>
            <a:ext cx="11346" cy="593327"/>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6F885BD5-FD36-6C7B-1066-1D83EBED1EFD}"/>
              </a:ext>
            </a:extLst>
          </p:cNvPr>
          <p:cNvSpPr txBox="1"/>
          <p:nvPr/>
        </p:nvSpPr>
        <p:spPr>
          <a:xfrm>
            <a:off x="514568" y="5171315"/>
            <a:ext cx="3647152" cy="923330"/>
          </a:xfrm>
          <a:prstGeom prst="rect">
            <a:avLst/>
          </a:prstGeom>
          <a:noFill/>
        </p:spPr>
        <p:txBody>
          <a:bodyPr wrap="none" rtlCol="0">
            <a:spAutoFit/>
          </a:bodyPr>
          <a:lstStyle/>
          <a:p>
            <a:r>
              <a:rPr lang="zh-CN" altLang="en-US" dirty="0">
                <a:solidFill>
                  <a:srgbClr val="BE0004"/>
                </a:solidFill>
                <a:effectLst/>
                <a:latin typeface="+mn-ea"/>
              </a:rPr>
              <a:t>计算机科学</a:t>
            </a:r>
            <a:r>
              <a:rPr lang="zh-CN" altLang="en-US" dirty="0">
                <a:solidFill>
                  <a:srgbClr val="000000"/>
                </a:solidFill>
                <a:effectLst/>
                <a:latin typeface="+mn-ea"/>
              </a:rPr>
              <a:t>研究构成计算机本身的</a:t>
            </a:r>
          </a:p>
          <a:p>
            <a:r>
              <a:rPr lang="zh-CN" altLang="en-US" dirty="0">
                <a:solidFill>
                  <a:srgbClr val="000000"/>
                </a:solidFill>
                <a:effectLst/>
                <a:latin typeface="+mn-ea"/>
              </a:rPr>
              <a:t>理论和结构，诸如硬件设计或者算</a:t>
            </a:r>
          </a:p>
          <a:p>
            <a:r>
              <a:rPr lang="zh-CN" altLang="en-US" dirty="0">
                <a:solidFill>
                  <a:srgbClr val="000000"/>
                </a:solidFill>
                <a:effectLst/>
                <a:latin typeface="+mn-ea"/>
              </a:rPr>
              <a:t>法的理论证明等。</a:t>
            </a:r>
          </a:p>
        </p:txBody>
      </p:sp>
      <p:sp>
        <p:nvSpPr>
          <p:cNvPr id="53" name="文本框 52">
            <a:extLst>
              <a:ext uri="{FF2B5EF4-FFF2-40B4-BE49-F238E27FC236}">
                <a16:creationId xmlns:a16="http://schemas.microsoft.com/office/drawing/2014/main" id="{009925B3-A60C-92A8-72BD-1F07AF047C40}"/>
              </a:ext>
            </a:extLst>
          </p:cNvPr>
          <p:cNvSpPr txBox="1"/>
          <p:nvPr/>
        </p:nvSpPr>
        <p:spPr>
          <a:xfrm>
            <a:off x="6723988" y="5174984"/>
            <a:ext cx="3738834" cy="923330"/>
          </a:xfrm>
          <a:prstGeom prst="rect">
            <a:avLst/>
          </a:prstGeom>
          <a:noFill/>
        </p:spPr>
        <p:txBody>
          <a:bodyPr wrap="square">
            <a:spAutoFit/>
          </a:bodyPr>
          <a:lstStyle/>
          <a:p>
            <a:r>
              <a:rPr lang="zh-CN" altLang="en-US" dirty="0">
                <a:solidFill>
                  <a:srgbClr val="BE0004"/>
                </a:solidFill>
                <a:effectLst/>
                <a:latin typeface="+mn-ea"/>
              </a:rPr>
              <a:t>软件工程</a:t>
            </a:r>
            <a:r>
              <a:rPr lang="zh-CN" altLang="en-US" dirty="0">
                <a:solidFill>
                  <a:srgbClr val="000000"/>
                </a:solidFill>
                <a:effectLst/>
                <a:latin typeface="+mn-ea"/>
              </a:rPr>
              <a:t>将计算机作为问题求解的</a:t>
            </a:r>
          </a:p>
          <a:p>
            <a:r>
              <a:rPr lang="zh-CN" altLang="en-US" dirty="0">
                <a:solidFill>
                  <a:srgbClr val="000000"/>
                </a:solidFill>
                <a:effectLst/>
                <a:latin typeface="+mn-ea"/>
              </a:rPr>
              <a:t>工具，设计和实施尚未存在的方案</a:t>
            </a:r>
          </a:p>
          <a:p>
            <a:r>
              <a:rPr lang="zh-CN" altLang="en-US" dirty="0">
                <a:solidFill>
                  <a:srgbClr val="000000"/>
                </a:solidFill>
                <a:effectLst/>
                <a:latin typeface="+mn-ea"/>
              </a:rPr>
              <a:t>用以服务社会。</a:t>
            </a:r>
          </a:p>
        </p:txBody>
      </p:sp>
    </p:spTree>
    <p:extLst>
      <p:ext uri="{BB962C8B-B14F-4D97-AF65-F5344CB8AC3E}">
        <p14:creationId xmlns:p14="http://schemas.microsoft.com/office/powerpoint/2010/main" val="2346222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A3B2C-A17D-C380-A0FE-C271A048127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D3C2CF4-1E66-A442-BC8A-4EE82CDCC66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813956D-D261-E6A9-3C7E-F47A718BE27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CEBADFC-66B7-7890-1B21-C88AC827111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电子商务网站商品推荐</a:t>
            </a:r>
          </a:p>
        </p:txBody>
      </p:sp>
      <p:sp>
        <p:nvSpPr>
          <p:cNvPr id="5" name="日期占位符 4">
            <a:extLst>
              <a:ext uri="{FF2B5EF4-FFF2-40B4-BE49-F238E27FC236}">
                <a16:creationId xmlns:a16="http://schemas.microsoft.com/office/drawing/2014/main" id="{5505EF3D-4A10-8B0C-3981-4D7D1A3BF8D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CBAE0E8-61C8-C14C-AA32-CAD1D048E00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E918FADF-FD32-944B-7FB2-521546D642DF}"/>
              </a:ext>
            </a:extLst>
          </p:cNvPr>
          <p:cNvPicPr>
            <a:picLocks noChangeAspect="1"/>
          </p:cNvPicPr>
          <p:nvPr/>
        </p:nvPicPr>
        <p:blipFill>
          <a:blip r:embed="rId2"/>
          <a:stretch>
            <a:fillRect/>
          </a:stretch>
        </p:blipFill>
        <p:spPr>
          <a:xfrm>
            <a:off x="11353800" y="0"/>
            <a:ext cx="838199" cy="818771"/>
          </a:xfrm>
          <a:prstGeom prst="rect">
            <a:avLst/>
          </a:prstGeom>
        </p:spPr>
      </p:pic>
      <p:sp>
        <p:nvSpPr>
          <p:cNvPr id="51" name="文本框 50">
            <a:extLst>
              <a:ext uri="{FF2B5EF4-FFF2-40B4-BE49-F238E27FC236}">
                <a16:creationId xmlns:a16="http://schemas.microsoft.com/office/drawing/2014/main" id="{853C68A4-F205-2EEE-1401-9D7C2379DD80}"/>
              </a:ext>
            </a:extLst>
          </p:cNvPr>
          <p:cNvSpPr txBox="1"/>
          <p:nvPr/>
        </p:nvSpPr>
        <p:spPr>
          <a:xfrm>
            <a:off x="5513400" y="1262094"/>
            <a:ext cx="1210588" cy="400110"/>
          </a:xfrm>
          <a:prstGeom prst="rect">
            <a:avLst/>
          </a:prstGeom>
          <a:noFill/>
        </p:spPr>
        <p:txBody>
          <a:bodyPr wrap="none" rtlCol="0">
            <a:spAutoFit/>
          </a:bodyPr>
          <a:lstStyle/>
          <a:p>
            <a:r>
              <a:rPr lang="zh-CN" altLang="en-US" sz="2000" dirty="0">
                <a:solidFill>
                  <a:srgbClr val="BE0004"/>
                </a:solidFill>
                <a:effectLst/>
                <a:latin typeface="+mn-ea"/>
              </a:rPr>
              <a:t>学术界：</a:t>
            </a:r>
            <a:endParaRPr lang="zh-CN" altLang="en-US" sz="2000" dirty="0">
              <a:solidFill>
                <a:srgbClr val="000000"/>
              </a:solidFill>
              <a:effectLst/>
              <a:latin typeface="+mn-ea"/>
            </a:endParaRPr>
          </a:p>
        </p:txBody>
      </p:sp>
      <p:sp>
        <p:nvSpPr>
          <p:cNvPr id="53" name="文本框 52">
            <a:extLst>
              <a:ext uri="{FF2B5EF4-FFF2-40B4-BE49-F238E27FC236}">
                <a16:creationId xmlns:a16="http://schemas.microsoft.com/office/drawing/2014/main" id="{A746267F-DB36-DE11-3FFE-07600351B9E3}"/>
              </a:ext>
            </a:extLst>
          </p:cNvPr>
          <p:cNvSpPr txBox="1"/>
          <p:nvPr/>
        </p:nvSpPr>
        <p:spPr>
          <a:xfrm>
            <a:off x="5513400" y="1773232"/>
            <a:ext cx="5840400" cy="1289905"/>
          </a:xfrm>
          <a:prstGeom prst="rect">
            <a:avLst/>
          </a:prstGeom>
          <a:noFill/>
        </p:spPr>
        <p:txBody>
          <a:bodyPr wrap="square">
            <a:spAutoFit/>
          </a:bodyPr>
          <a:lstStyle/>
          <a:p>
            <a:pPr marL="285750" indent="-285750">
              <a:lnSpc>
                <a:spcPct val="150000"/>
              </a:lnSpc>
              <a:buClr>
                <a:srgbClr val="C00000"/>
              </a:buClr>
              <a:buFont typeface="Arial" panose="020B0604020202020204" pitchFamily="34" charset="0"/>
              <a:buChar char="•"/>
            </a:pPr>
            <a:r>
              <a:rPr lang="zh-CN" altLang="en-US" dirty="0">
                <a:effectLst/>
                <a:latin typeface="+mn-ea"/>
              </a:rPr>
              <a:t>基于数据评价推荐效果，如准确率等；</a:t>
            </a:r>
            <a:endParaRPr lang="en-US" altLang="zh-CN" dirty="0">
              <a:effectLst/>
              <a:latin typeface="+mn-ea"/>
            </a:endParaRPr>
          </a:p>
          <a:p>
            <a:pPr marL="285750" indent="-285750">
              <a:lnSpc>
                <a:spcPct val="150000"/>
              </a:lnSpc>
              <a:buClr>
                <a:srgbClr val="C00000"/>
              </a:buClr>
              <a:buFont typeface="Arial" panose="020B0604020202020204" pitchFamily="34" charset="0"/>
              <a:buChar char="•"/>
            </a:pPr>
            <a:r>
              <a:rPr lang="zh-CN" altLang="en-US" dirty="0">
                <a:effectLst/>
                <a:latin typeface="+mn-ea"/>
              </a:rPr>
              <a:t>如果一个用户本来打算购买</a:t>
            </a:r>
            <a:r>
              <a:rPr lang="en-US" altLang="zh-CN" dirty="0">
                <a:effectLst/>
                <a:latin typeface="+mn-ea"/>
              </a:rPr>
              <a:t>《</a:t>
            </a:r>
            <a:r>
              <a:rPr lang="zh-CN" altLang="en-US" dirty="0">
                <a:effectLst/>
                <a:latin typeface="+mn-ea"/>
              </a:rPr>
              <a:t>软件工程</a:t>
            </a:r>
            <a:r>
              <a:rPr lang="en-US" altLang="zh-CN" dirty="0">
                <a:effectLst/>
                <a:latin typeface="+mn-ea"/>
              </a:rPr>
              <a:t>》</a:t>
            </a:r>
            <a:r>
              <a:rPr lang="zh-CN" altLang="en-US" dirty="0">
                <a:effectLst/>
                <a:latin typeface="+mn-ea"/>
              </a:rPr>
              <a:t>这本书，推荐系统如何准确预测该结果？</a:t>
            </a:r>
          </a:p>
        </p:txBody>
      </p:sp>
      <p:sp>
        <p:nvSpPr>
          <p:cNvPr id="7" name="文本框 6">
            <a:extLst>
              <a:ext uri="{FF2B5EF4-FFF2-40B4-BE49-F238E27FC236}">
                <a16:creationId xmlns:a16="http://schemas.microsoft.com/office/drawing/2014/main" id="{602F62E3-51C9-7457-179C-B0334C1790E1}"/>
              </a:ext>
            </a:extLst>
          </p:cNvPr>
          <p:cNvSpPr txBox="1"/>
          <p:nvPr/>
        </p:nvSpPr>
        <p:spPr>
          <a:xfrm>
            <a:off x="5513400" y="3255712"/>
            <a:ext cx="1210588" cy="400110"/>
          </a:xfrm>
          <a:prstGeom prst="rect">
            <a:avLst/>
          </a:prstGeom>
          <a:noFill/>
        </p:spPr>
        <p:txBody>
          <a:bodyPr wrap="none" rtlCol="0">
            <a:spAutoFit/>
          </a:bodyPr>
          <a:lstStyle/>
          <a:p>
            <a:r>
              <a:rPr lang="zh-CN" altLang="en-US" sz="2000" dirty="0">
                <a:solidFill>
                  <a:srgbClr val="BE0004"/>
                </a:solidFill>
                <a:latin typeface="+mn-ea"/>
              </a:rPr>
              <a:t>工业</a:t>
            </a:r>
            <a:r>
              <a:rPr lang="zh-CN" altLang="en-US" sz="2000" dirty="0">
                <a:solidFill>
                  <a:srgbClr val="BE0004"/>
                </a:solidFill>
                <a:effectLst/>
                <a:latin typeface="+mn-ea"/>
              </a:rPr>
              <a:t>界：</a:t>
            </a:r>
            <a:endParaRPr lang="zh-CN" altLang="en-US" sz="2000" dirty="0">
              <a:solidFill>
                <a:srgbClr val="000000"/>
              </a:solidFill>
              <a:effectLst/>
              <a:latin typeface="+mn-ea"/>
            </a:endParaRPr>
          </a:p>
        </p:txBody>
      </p:sp>
      <p:sp>
        <p:nvSpPr>
          <p:cNvPr id="11" name="文本框 10">
            <a:extLst>
              <a:ext uri="{FF2B5EF4-FFF2-40B4-BE49-F238E27FC236}">
                <a16:creationId xmlns:a16="http://schemas.microsoft.com/office/drawing/2014/main" id="{78300292-C161-F722-CFD1-F383370B04D0}"/>
              </a:ext>
            </a:extLst>
          </p:cNvPr>
          <p:cNvSpPr txBox="1"/>
          <p:nvPr/>
        </p:nvSpPr>
        <p:spPr>
          <a:xfrm>
            <a:off x="5513400" y="3773247"/>
            <a:ext cx="5840400" cy="1705403"/>
          </a:xfrm>
          <a:prstGeom prst="rect">
            <a:avLst/>
          </a:prstGeom>
          <a:noFill/>
        </p:spPr>
        <p:txBody>
          <a:bodyPr wrap="square">
            <a:spAutoFit/>
          </a:bodyPr>
          <a:lstStyle/>
          <a:p>
            <a:pPr marL="285750" indent="-285750">
              <a:lnSpc>
                <a:spcPct val="150000"/>
              </a:lnSpc>
              <a:buClr>
                <a:srgbClr val="C00000"/>
              </a:buClr>
              <a:buFont typeface="Arial" panose="020B0604020202020204" pitchFamily="34" charset="0"/>
              <a:buChar char="•"/>
            </a:pPr>
            <a:r>
              <a:rPr lang="zh-CN" altLang="en-US" dirty="0">
                <a:effectLst/>
                <a:latin typeface="+mn-ea"/>
              </a:rPr>
              <a:t>基于商业应用评价推荐效果，如受推荐影响的转化率和购买率等；</a:t>
            </a:r>
            <a:endParaRPr lang="en-US" altLang="zh-CN" dirty="0">
              <a:effectLst/>
              <a:latin typeface="+mn-ea"/>
            </a:endParaRPr>
          </a:p>
          <a:p>
            <a:pPr marL="285750" indent="-285750">
              <a:lnSpc>
                <a:spcPct val="150000"/>
              </a:lnSpc>
              <a:buClr>
                <a:srgbClr val="C00000"/>
              </a:buClr>
              <a:buFont typeface="Arial" panose="020B0604020202020204" pitchFamily="34" charset="0"/>
              <a:buChar char="•"/>
            </a:pPr>
            <a:r>
              <a:rPr lang="zh-CN" altLang="en-US" dirty="0">
                <a:latin typeface="+mn-ea"/>
              </a:rPr>
              <a:t>对用户和出版社来说，对推荐系统的要求并不完全一致。</a:t>
            </a:r>
            <a:endParaRPr lang="zh-CN" altLang="en-US" dirty="0">
              <a:effectLst/>
              <a:latin typeface="+mn-ea"/>
            </a:endParaRPr>
          </a:p>
        </p:txBody>
      </p:sp>
      <p:pic>
        <p:nvPicPr>
          <p:cNvPr id="12" name="图片 11">
            <a:extLst>
              <a:ext uri="{FF2B5EF4-FFF2-40B4-BE49-F238E27FC236}">
                <a16:creationId xmlns:a16="http://schemas.microsoft.com/office/drawing/2014/main" id="{E095D9D3-6DD4-8830-A148-A7A4B574FF27}"/>
              </a:ext>
            </a:extLst>
          </p:cNvPr>
          <p:cNvPicPr>
            <a:picLocks noChangeAspect="1"/>
          </p:cNvPicPr>
          <p:nvPr/>
        </p:nvPicPr>
        <p:blipFill>
          <a:blip r:embed="rId3"/>
          <a:stretch>
            <a:fillRect/>
          </a:stretch>
        </p:blipFill>
        <p:spPr>
          <a:xfrm>
            <a:off x="325582" y="1378755"/>
            <a:ext cx="4982692" cy="4015279"/>
          </a:xfrm>
          <a:prstGeom prst="rect">
            <a:avLst/>
          </a:prstGeom>
        </p:spPr>
      </p:pic>
    </p:spTree>
    <p:extLst>
      <p:ext uri="{BB962C8B-B14F-4D97-AF65-F5344CB8AC3E}">
        <p14:creationId xmlns:p14="http://schemas.microsoft.com/office/powerpoint/2010/main" val="27718270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D00E6-6067-8430-2B3D-455CBEC446B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B115B77-FE63-2F45-D5A4-94DB84D971B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AB2A630-3AF3-3B9C-BAAA-7E341F6C3B2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F696A50-5E04-7E52-0F31-2605FEC0470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软件工程学科发展</a:t>
            </a:r>
          </a:p>
        </p:txBody>
      </p:sp>
      <p:sp>
        <p:nvSpPr>
          <p:cNvPr id="5" name="日期占位符 4">
            <a:extLst>
              <a:ext uri="{FF2B5EF4-FFF2-40B4-BE49-F238E27FC236}">
                <a16:creationId xmlns:a16="http://schemas.microsoft.com/office/drawing/2014/main" id="{B9B3E2C0-09AB-1B24-6CBE-C752B821D4E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DBAD813-D251-B778-A15B-0E0CA03A6DEC}"/>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F54DA23D-E687-75FB-A827-5E0434DFA0A3}"/>
              </a:ext>
            </a:extLst>
          </p:cNvPr>
          <p:cNvPicPr>
            <a:picLocks noChangeAspect="1"/>
          </p:cNvPicPr>
          <p:nvPr/>
        </p:nvPicPr>
        <p:blipFill>
          <a:blip r:embed="rId2"/>
          <a:stretch>
            <a:fillRect/>
          </a:stretch>
        </p:blipFill>
        <p:spPr>
          <a:xfrm>
            <a:off x="11353800" y="0"/>
            <a:ext cx="838199" cy="818771"/>
          </a:xfrm>
          <a:prstGeom prst="rect">
            <a:avLst/>
          </a:prstGeom>
        </p:spPr>
      </p:pic>
      <p:sp>
        <p:nvSpPr>
          <p:cNvPr id="51" name="文本框 50">
            <a:extLst>
              <a:ext uri="{FF2B5EF4-FFF2-40B4-BE49-F238E27FC236}">
                <a16:creationId xmlns:a16="http://schemas.microsoft.com/office/drawing/2014/main" id="{2A5F20D0-2F43-67C8-5E5E-F6B973138FB0}"/>
              </a:ext>
            </a:extLst>
          </p:cNvPr>
          <p:cNvSpPr txBox="1"/>
          <p:nvPr/>
        </p:nvSpPr>
        <p:spPr>
          <a:xfrm>
            <a:off x="641636" y="1054559"/>
            <a:ext cx="10712164" cy="707886"/>
          </a:xfrm>
          <a:prstGeom prst="rect">
            <a:avLst/>
          </a:prstGeom>
          <a:solidFill>
            <a:schemeClr val="bg2">
              <a:lumMod val="90000"/>
            </a:schemeClr>
          </a:solidFill>
        </p:spPr>
        <p:txBody>
          <a:bodyPr wrap="square" rtlCol="0">
            <a:spAutoFit/>
          </a:bodyPr>
          <a:lstStyle/>
          <a:p>
            <a:r>
              <a:rPr lang="en-US" altLang="zh-CN" sz="2000" dirty="0">
                <a:solidFill>
                  <a:srgbClr val="000000"/>
                </a:solidFill>
                <a:effectLst/>
                <a:latin typeface="Arial" panose="020B0604020202020204" pitchFamily="34" charset="0"/>
              </a:rPr>
              <a:t>Wasserman, Anthony I., “Toward a discipline of software engineering”, </a:t>
            </a:r>
            <a:r>
              <a:rPr lang="en-US" altLang="zh-CN" sz="2000" i="1" dirty="0">
                <a:solidFill>
                  <a:srgbClr val="000000"/>
                </a:solidFill>
                <a:effectLst/>
                <a:latin typeface="Arial" panose="020B0604020202020204" pitchFamily="34" charset="0"/>
              </a:rPr>
              <a:t>Computer </a:t>
            </a:r>
            <a:r>
              <a:rPr lang="en-US" altLang="zh-CN" sz="2000" dirty="0">
                <a:solidFill>
                  <a:srgbClr val="000000"/>
                </a:solidFill>
                <a:effectLst/>
                <a:latin typeface="Arial" panose="020B0604020202020204" pitchFamily="34" charset="0"/>
              </a:rPr>
              <a:t>, Vol. 13, No. 6, pp.23-31, 1996</a:t>
            </a:r>
          </a:p>
        </p:txBody>
      </p:sp>
      <p:sp>
        <p:nvSpPr>
          <p:cNvPr id="53" name="文本框 52">
            <a:extLst>
              <a:ext uri="{FF2B5EF4-FFF2-40B4-BE49-F238E27FC236}">
                <a16:creationId xmlns:a16="http://schemas.microsoft.com/office/drawing/2014/main" id="{E4575F45-9481-4D6E-87B5-28AA60FC3769}"/>
              </a:ext>
            </a:extLst>
          </p:cNvPr>
          <p:cNvSpPr txBox="1"/>
          <p:nvPr/>
        </p:nvSpPr>
        <p:spPr>
          <a:xfrm>
            <a:off x="641636" y="2139095"/>
            <a:ext cx="5840400" cy="458908"/>
          </a:xfrm>
          <a:prstGeom prst="rect">
            <a:avLst/>
          </a:prstGeom>
          <a:noFill/>
        </p:spPr>
        <p:txBody>
          <a:bodyPr wrap="square">
            <a:spAutoFit/>
          </a:bodyPr>
          <a:lstStyle/>
          <a:p>
            <a:pPr>
              <a:lnSpc>
                <a:spcPct val="150000"/>
              </a:lnSpc>
              <a:buClr>
                <a:srgbClr val="C00000"/>
              </a:buClr>
            </a:pPr>
            <a:r>
              <a:rPr lang="zh-CN" altLang="en-US" dirty="0">
                <a:solidFill>
                  <a:schemeClr val="accent5"/>
                </a:solidFill>
                <a:effectLst/>
                <a:latin typeface="+mn-ea"/>
              </a:rPr>
              <a:t>改变软件工程的几个关键因素：</a:t>
            </a:r>
          </a:p>
        </p:txBody>
      </p:sp>
      <p:sp>
        <p:nvSpPr>
          <p:cNvPr id="11" name="文本框 10">
            <a:extLst>
              <a:ext uri="{FF2B5EF4-FFF2-40B4-BE49-F238E27FC236}">
                <a16:creationId xmlns:a16="http://schemas.microsoft.com/office/drawing/2014/main" id="{7EE34B5C-B878-10B0-CF8C-AF13082882F0}"/>
              </a:ext>
            </a:extLst>
          </p:cNvPr>
          <p:cNvSpPr txBox="1"/>
          <p:nvPr/>
        </p:nvSpPr>
        <p:spPr>
          <a:xfrm>
            <a:off x="641636" y="2903700"/>
            <a:ext cx="5840400" cy="2950359"/>
          </a:xfrm>
          <a:prstGeom prst="rect">
            <a:avLst/>
          </a:prstGeom>
          <a:noFill/>
        </p:spPr>
        <p:txBody>
          <a:bodyPr wrap="square">
            <a:spAutoFit/>
          </a:bodyPr>
          <a:lstStyle/>
          <a:p>
            <a:pPr marL="285750" indent="-285750">
              <a:lnSpc>
                <a:spcPct val="150000"/>
              </a:lnSpc>
              <a:buClr>
                <a:srgbClr val="C00000"/>
              </a:buClr>
              <a:buFont typeface="Arial" panose="020B0604020202020204" pitchFamily="34" charset="0"/>
              <a:buChar char="•"/>
            </a:pPr>
            <a:r>
              <a:rPr lang="zh-CN" altLang="en-US" dirty="0">
                <a:solidFill>
                  <a:srgbClr val="000000"/>
                </a:solidFill>
                <a:effectLst/>
                <a:latin typeface="+mn-ea"/>
              </a:rPr>
              <a:t>交付时间的重要性</a:t>
            </a:r>
          </a:p>
          <a:p>
            <a:pPr marL="285750" indent="-285750">
              <a:lnSpc>
                <a:spcPct val="150000"/>
              </a:lnSpc>
              <a:buClr>
                <a:srgbClr val="C00000"/>
              </a:buClr>
              <a:buFont typeface="Arial" panose="020B0604020202020204" pitchFamily="34" charset="0"/>
              <a:buChar char="•"/>
            </a:pPr>
            <a:r>
              <a:rPr lang="zh-CN" altLang="en-US" dirty="0">
                <a:solidFill>
                  <a:srgbClr val="000000"/>
                </a:solidFill>
                <a:effectLst/>
                <a:latin typeface="+mn-ea"/>
              </a:rPr>
              <a:t>计算技术在经济中的转变</a:t>
            </a:r>
          </a:p>
          <a:p>
            <a:pPr marL="285750" indent="-285750">
              <a:lnSpc>
                <a:spcPct val="150000"/>
              </a:lnSpc>
              <a:buClr>
                <a:srgbClr val="C00000"/>
              </a:buClr>
              <a:buFont typeface="Arial" panose="020B0604020202020204" pitchFamily="34" charset="0"/>
              <a:buChar char="•"/>
            </a:pPr>
            <a:r>
              <a:rPr lang="zh-CN" altLang="en-US" dirty="0">
                <a:solidFill>
                  <a:srgbClr val="000000"/>
                </a:solidFill>
                <a:effectLst/>
                <a:latin typeface="+mn-ea"/>
              </a:rPr>
              <a:t>功能强大的桌面计算</a:t>
            </a:r>
          </a:p>
          <a:p>
            <a:pPr marL="285750" indent="-285750">
              <a:lnSpc>
                <a:spcPct val="150000"/>
              </a:lnSpc>
              <a:buClr>
                <a:srgbClr val="C00000"/>
              </a:buClr>
              <a:buFont typeface="Arial" panose="020B0604020202020204" pitchFamily="34" charset="0"/>
              <a:buChar char="•"/>
            </a:pPr>
            <a:r>
              <a:rPr lang="zh-CN" altLang="en-US" dirty="0">
                <a:solidFill>
                  <a:srgbClr val="000000"/>
                </a:solidFill>
                <a:effectLst/>
                <a:latin typeface="+mn-ea"/>
              </a:rPr>
              <a:t>互联网络</a:t>
            </a:r>
          </a:p>
          <a:p>
            <a:pPr marL="285750" indent="-285750">
              <a:lnSpc>
                <a:spcPct val="150000"/>
              </a:lnSpc>
              <a:buClr>
                <a:srgbClr val="C00000"/>
              </a:buClr>
              <a:buFont typeface="Arial" panose="020B0604020202020204" pitchFamily="34" charset="0"/>
              <a:buChar char="•"/>
            </a:pPr>
            <a:r>
              <a:rPr lang="zh-CN" altLang="en-US" dirty="0">
                <a:solidFill>
                  <a:srgbClr val="000000"/>
                </a:solidFill>
                <a:effectLst/>
                <a:latin typeface="+mn-ea"/>
              </a:rPr>
              <a:t>面向对象技术</a:t>
            </a:r>
          </a:p>
          <a:p>
            <a:pPr marL="285750" indent="-285750">
              <a:lnSpc>
                <a:spcPct val="150000"/>
              </a:lnSpc>
              <a:buClr>
                <a:srgbClr val="C00000"/>
              </a:buClr>
              <a:buFont typeface="Arial" panose="020B0604020202020204" pitchFamily="34" charset="0"/>
              <a:buChar char="•"/>
            </a:pPr>
            <a:r>
              <a:rPr lang="zh-CN" altLang="en-US" dirty="0">
                <a:solidFill>
                  <a:srgbClr val="000000"/>
                </a:solidFill>
                <a:effectLst/>
                <a:latin typeface="+mn-ea"/>
              </a:rPr>
              <a:t>图形用户界面</a:t>
            </a:r>
          </a:p>
          <a:p>
            <a:pPr marL="285750" indent="-285750">
              <a:lnSpc>
                <a:spcPct val="150000"/>
              </a:lnSpc>
              <a:buClr>
                <a:srgbClr val="C00000"/>
              </a:buClr>
              <a:buFont typeface="Arial" panose="020B0604020202020204" pitchFamily="34" charset="0"/>
              <a:buChar char="•"/>
            </a:pPr>
            <a:r>
              <a:rPr lang="zh-CN" altLang="en-US" dirty="0">
                <a:solidFill>
                  <a:srgbClr val="000000"/>
                </a:solidFill>
                <a:effectLst/>
                <a:latin typeface="+mn-ea"/>
              </a:rPr>
              <a:t>瀑布模型的不可预知性</a:t>
            </a:r>
          </a:p>
        </p:txBody>
      </p:sp>
      <p:pic>
        <p:nvPicPr>
          <p:cNvPr id="14" name="图片 13" descr="图示&#10;&#10;描述已自动生成">
            <a:extLst>
              <a:ext uri="{FF2B5EF4-FFF2-40B4-BE49-F238E27FC236}">
                <a16:creationId xmlns:a16="http://schemas.microsoft.com/office/drawing/2014/main" id="{4DE4FCB6-86B0-C417-9745-F0D554AF2E22}"/>
              </a:ext>
            </a:extLst>
          </p:cNvPr>
          <p:cNvPicPr>
            <a:picLocks noChangeAspect="1"/>
          </p:cNvPicPr>
          <p:nvPr/>
        </p:nvPicPr>
        <p:blipFill>
          <a:blip r:embed="rId3"/>
          <a:stretch>
            <a:fillRect/>
          </a:stretch>
        </p:blipFill>
        <p:spPr>
          <a:xfrm>
            <a:off x="5359400" y="2286159"/>
            <a:ext cx="5588000" cy="3683000"/>
          </a:xfrm>
          <a:prstGeom prst="rect">
            <a:avLst/>
          </a:prstGeom>
        </p:spPr>
      </p:pic>
    </p:spTree>
    <p:extLst>
      <p:ext uri="{BB962C8B-B14F-4D97-AF65-F5344CB8AC3E}">
        <p14:creationId xmlns:p14="http://schemas.microsoft.com/office/powerpoint/2010/main" val="2498440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B79A3-A3E8-A011-A69C-8BBA9C02A73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245FAE1-C675-0845-8846-D0707B1BEB7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3CD9ACA-0D4D-1FBB-99FB-9307B9B5D68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9A972CA-594E-B0DF-073F-6C245FB28CA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软件工程学科发展</a:t>
            </a:r>
          </a:p>
        </p:txBody>
      </p:sp>
      <p:sp>
        <p:nvSpPr>
          <p:cNvPr id="5" name="日期占位符 4">
            <a:extLst>
              <a:ext uri="{FF2B5EF4-FFF2-40B4-BE49-F238E27FC236}">
                <a16:creationId xmlns:a16="http://schemas.microsoft.com/office/drawing/2014/main" id="{E0D38A12-CCFF-8FD0-E116-848D0456B4C9}"/>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964FFEA9-F3A7-C80D-AF48-ACD8BA742D4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AC7F0E21-C0D4-078A-2D42-3CE08604AEA9}"/>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descr="图片包含 游戏机&#10;&#10;描述已自动生成">
            <a:extLst>
              <a:ext uri="{FF2B5EF4-FFF2-40B4-BE49-F238E27FC236}">
                <a16:creationId xmlns:a16="http://schemas.microsoft.com/office/drawing/2014/main" id="{1283A60C-E3A9-691C-195C-324F7289175F}"/>
              </a:ext>
            </a:extLst>
          </p:cNvPr>
          <p:cNvPicPr>
            <a:picLocks noChangeAspect="1"/>
          </p:cNvPicPr>
          <p:nvPr/>
        </p:nvPicPr>
        <p:blipFill>
          <a:blip r:embed="rId3"/>
          <a:stretch>
            <a:fillRect/>
          </a:stretch>
        </p:blipFill>
        <p:spPr>
          <a:xfrm>
            <a:off x="4916343" y="2301007"/>
            <a:ext cx="2359313" cy="1988417"/>
          </a:xfrm>
          <a:prstGeom prst="rect">
            <a:avLst/>
          </a:prstGeom>
        </p:spPr>
      </p:pic>
      <p:sp>
        <p:nvSpPr>
          <p:cNvPr id="12" name="圆角矩形 11">
            <a:extLst>
              <a:ext uri="{FF2B5EF4-FFF2-40B4-BE49-F238E27FC236}">
                <a16:creationId xmlns:a16="http://schemas.microsoft.com/office/drawing/2014/main" id="{7FFEC240-0E67-8C97-2678-1ECBB0AE92B3}"/>
              </a:ext>
            </a:extLst>
          </p:cNvPr>
          <p:cNvSpPr/>
          <p:nvPr/>
        </p:nvSpPr>
        <p:spPr>
          <a:xfrm>
            <a:off x="1616363" y="1708727"/>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抽象</a:t>
            </a:r>
          </a:p>
        </p:txBody>
      </p:sp>
      <p:sp>
        <p:nvSpPr>
          <p:cNvPr id="13" name="圆角矩形 12">
            <a:extLst>
              <a:ext uri="{FF2B5EF4-FFF2-40B4-BE49-F238E27FC236}">
                <a16:creationId xmlns:a16="http://schemas.microsoft.com/office/drawing/2014/main" id="{017C9A3E-8638-09D2-8A05-8C730F6F689E}"/>
              </a:ext>
            </a:extLst>
          </p:cNvPr>
          <p:cNvSpPr/>
          <p:nvPr/>
        </p:nvSpPr>
        <p:spPr>
          <a:xfrm>
            <a:off x="1227282" y="2736276"/>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软件建模方法</a:t>
            </a:r>
          </a:p>
        </p:txBody>
      </p:sp>
      <p:sp>
        <p:nvSpPr>
          <p:cNvPr id="15" name="圆角矩形 14">
            <a:extLst>
              <a:ext uri="{FF2B5EF4-FFF2-40B4-BE49-F238E27FC236}">
                <a16:creationId xmlns:a16="http://schemas.microsoft.com/office/drawing/2014/main" id="{26A2AF4D-F23F-ECB4-78A6-4729D374E869}"/>
              </a:ext>
            </a:extLst>
          </p:cNvPr>
          <p:cNvSpPr/>
          <p:nvPr/>
        </p:nvSpPr>
        <p:spPr>
          <a:xfrm>
            <a:off x="1227281" y="3757905"/>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用户界面</a:t>
            </a:r>
            <a:endParaRPr kumimoji="1" lang="en-US" altLang="zh-CN" sz="2000" dirty="0"/>
          </a:p>
          <a:p>
            <a:pPr algn="ctr"/>
            <a:r>
              <a:rPr kumimoji="1" lang="zh-CN" altLang="en-US" sz="2000" dirty="0"/>
              <a:t>原型化</a:t>
            </a:r>
          </a:p>
        </p:txBody>
      </p:sp>
      <p:sp>
        <p:nvSpPr>
          <p:cNvPr id="16" name="圆角矩形 15">
            <a:extLst>
              <a:ext uri="{FF2B5EF4-FFF2-40B4-BE49-F238E27FC236}">
                <a16:creationId xmlns:a16="http://schemas.microsoft.com/office/drawing/2014/main" id="{017C9A3E-8638-09D2-8A05-8C730F6F689E}"/>
              </a:ext>
            </a:extLst>
          </p:cNvPr>
          <p:cNvSpPr/>
          <p:nvPr/>
        </p:nvSpPr>
        <p:spPr>
          <a:xfrm>
            <a:off x="1616362" y="4752397"/>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软件体系结构</a:t>
            </a:r>
          </a:p>
        </p:txBody>
      </p:sp>
      <p:sp>
        <p:nvSpPr>
          <p:cNvPr id="17" name="圆角矩形 16">
            <a:extLst>
              <a:ext uri="{FF2B5EF4-FFF2-40B4-BE49-F238E27FC236}">
                <a16:creationId xmlns:a16="http://schemas.microsoft.com/office/drawing/2014/main" id="{6FB76395-BE78-B4EA-4C54-37B56A450895}"/>
              </a:ext>
            </a:extLst>
          </p:cNvPr>
          <p:cNvSpPr/>
          <p:nvPr/>
        </p:nvSpPr>
        <p:spPr>
          <a:xfrm>
            <a:off x="8153400" y="1704494"/>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软件过程</a:t>
            </a:r>
          </a:p>
        </p:txBody>
      </p:sp>
      <p:sp>
        <p:nvSpPr>
          <p:cNvPr id="18" name="圆角矩形 17">
            <a:extLst>
              <a:ext uri="{FF2B5EF4-FFF2-40B4-BE49-F238E27FC236}">
                <a16:creationId xmlns:a16="http://schemas.microsoft.com/office/drawing/2014/main" id="{BA8F9791-F8F1-6FEF-6549-DB301FF37EDF}"/>
              </a:ext>
            </a:extLst>
          </p:cNvPr>
          <p:cNvSpPr/>
          <p:nvPr/>
        </p:nvSpPr>
        <p:spPr>
          <a:xfrm>
            <a:off x="8615219" y="2736276"/>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软件复用</a:t>
            </a:r>
          </a:p>
        </p:txBody>
      </p:sp>
      <p:sp>
        <p:nvSpPr>
          <p:cNvPr id="19" name="圆角矩形 18">
            <a:extLst>
              <a:ext uri="{FF2B5EF4-FFF2-40B4-BE49-F238E27FC236}">
                <a16:creationId xmlns:a16="http://schemas.microsoft.com/office/drawing/2014/main" id="{57BE5E6A-7DCC-7D98-DD88-C81FBADAAA20}"/>
              </a:ext>
            </a:extLst>
          </p:cNvPr>
          <p:cNvSpPr/>
          <p:nvPr/>
        </p:nvSpPr>
        <p:spPr>
          <a:xfrm>
            <a:off x="8615219" y="3752321"/>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度量</a:t>
            </a:r>
          </a:p>
        </p:txBody>
      </p:sp>
      <p:sp>
        <p:nvSpPr>
          <p:cNvPr id="20" name="圆角矩形 19">
            <a:extLst>
              <a:ext uri="{FF2B5EF4-FFF2-40B4-BE49-F238E27FC236}">
                <a16:creationId xmlns:a16="http://schemas.microsoft.com/office/drawing/2014/main" id="{01B62B6F-7CF6-4B46-99EF-406C45A4B642}"/>
              </a:ext>
            </a:extLst>
          </p:cNvPr>
          <p:cNvSpPr/>
          <p:nvPr/>
        </p:nvSpPr>
        <p:spPr>
          <a:xfrm>
            <a:off x="8153400" y="4752397"/>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工具与</a:t>
            </a:r>
            <a:endParaRPr kumimoji="1" lang="en-US" altLang="zh-CN" sz="2000" dirty="0"/>
          </a:p>
          <a:p>
            <a:pPr algn="ctr"/>
            <a:r>
              <a:rPr kumimoji="1" lang="zh-CN" altLang="en-US" sz="2000" dirty="0"/>
              <a:t>集成环境</a:t>
            </a:r>
          </a:p>
        </p:txBody>
      </p:sp>
      <p:sp>
        <p:nvSpPr>
          <p:cNvPr id="21" name="右箭头 20">
            <a:extLst>
              <a:ext uri="{FF2B5EF4-FFF2-40B4-BE49-F238E27FC236}">
                <a16:creationId xmlns:a16="http://schemas.microsoft.com/office/drawing/2014/main" id="{8F4448DE-2601-4A7A-28D7-67FE2B5EE09D}"/>
              </a:ext>
            </a:extLst>
          </p:cNvPr>
          <p:cNvSpPr/>
          <p:nvPr/>
        </p:nvSpPr>
        <p:spPr>
          <a:xfrm>
            <a:off x="7275656" y="2927017"/>
            <a:ext cx="723035" cy="1362407"/>
          </a:xfrm>
          <a:prstGeom prst="rightArrow">
            <a:avLst/>
          </a:prstGeom>
          <a:gradFill>
            <a:gsLst>
              <a:gs pos="0">
                <a:schemeClr val="bg1"/>
              </a:gs>
              <a:gs pos="74000">
                <a:schemeClr val="accent5">
                  <a:lumMod val="45000"/>
                  <a:lumOff val="55000"/>
                </a:schemeClr>
              </a:gs>
              <a:gs pos="83000">
                <a:schemeClr val="accent5">
                  <a:lumMod val="45000"/>
                  <a:lumOff val="55000"/>
                </a:schemeClr>
              </a:gs>
              <a:gs pos="100000">
                <a:schemeClr val="accent5"/>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右箭头 21">
            <a:extLst>
              <a:ext uri="{FF2B5EF4-FFF2-40B4-BE49-F238E27FC236}">
                <a16:creationId xmlns:a16="http://schemas.microsoft.com/office/drawing/2014/main" id="{8E1EB053-8DE2-D51F-93DD-CA3ECD1516DD}"/>
              </a:ext>
            </a:extLst>
          </p:cNvPr>
          <p:cNvSpPr/>
          <p:nvPr/>
        </p:nvSpPr>
        <p:spPr>
          <a:xfrm flipH="1">
            <a:off x="3885044" y="2877182"/>
            <a:ext cx="723035" cy="1362407"/>
          </a:xfrm>
          <a:prstGeom prst="rightArrow">
            <a:avLst/>
          </a:prstGeom>
          <a:gradFill>
            <a:gsLst>
              <a:gs pos="0">
                <a:schemeClr val="bg1"/>
              </a:gs>
              <a:gs pos="74000">
                <a:schemeClr val="accent5">
                  <a:lumMod val="45000"/>
                  <a:lumOff val="55000"/>
                </a:schemeClr>
              </a:gs>
              <a:gs pos="83000">
                <a:schemeClr val="accent5">
                  <a:lumMod val="45000"/>
                  <a:lumOff val="55000"/>
                </a:schemeClr>
              </a:gs>
              <a:gs pos="100000">
                <a:schemeClr val="accent5"/>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B35CE00E-04EE-EBCC-8421-C9461C447485}"/>
              </a:ext>
            </a:extLst>
          </p:cNvPr>
          <p:cNvSpPr txBox="1"/>
          <p:nvPr/>
        </p:nvSpPr>
        <p:spPr>
          <a:xfrm>
            <a:off x="3916217" y="4440299"/>
            <a:ext cx="4359564" cy="646331"/>
          </a:xfrm>
          <a:prstGeom prst="rect">
            <a:avLst/>
          </a:prstGeom>
          <a:noFill/>
        </p:spPr>
        <p:txBody>
          <a:bodyPr wrap="square">
            <a:spAutoFit/>
          </a:bodyPr>
          <a:lstStyle/>
          <a:p>
            <a:pPr algn="ctr"/>
            <a:r>
              <a:rPr lang="en-US" altLang="zh-CN" dirty="0">
                <a:solidFill>
                  <a:srgbClr val="000000"/>
                </a:solidFill>
                <a:effectLst/>
                <a:latin typeface="Arial" panose="020B0604020202020204" pitchFamily="34" charset="0"/>
              </a:rPr>
              <a:t>Wasserman's Discipline of</a:t>
            </a:r>
          </a:p>
          <a:p>
            <a:pPr algn="ctr"/>
            <a:r>
              <a:rPr lang="en-US" altLang="zh-CN" dirty="0">
                <a:solidFill>
                  <a:srgbClr val="000000"/>
                </a:solidFill>
                <a:effectLst/>
                <a:latin typeface="Arial" panose="020B0604020202020204" pitchFamily="34" charset="0"/>
              </a:rPr>
              <a:t>Software Engineering</a:t>
            </a:r>
          </a:p>
        </p:txBody>
      </p:sp>
    </p:spTree>
    <p:extLst>
      <p:ext uri="{BB962C8B-B14F-4D97-AF65-F5344CB8AC3E}">
        <p14:creationId xmlns:p14="http://schemas.microsoft.com/office/powerpoint/2010/main" val="3122165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FBDDD-F01F-E3C3-612E-5F33C3D40B5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98435CE-FA90-64D7-5206-20736A82CA5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DAD2A09-C239-9C1A-142B-BF880EA0F71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B949610-2A26-9DE1-A7F4-4FEF70FB682C}"/>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软件工程学科发展</a:t>
            </a:r>
          </a:p>
        </p:txBody>
      </p:sp>
      <p:sp>
        <p:nvSpPr>
          <p:cNvPr id="5" name="日期占位符 4">
            <a:extLst>
              <a:ext uri="{FF2B5EF4-FFF2-40B4-BE49-F238E27FC236}">
                <a16:creationId xmlns:a16="http://schemas.microsoft.com/office/drawing/2014/main" id="{F2047E58-EC66-944E-D6AA-818862BC502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34C09B9-93D5-2AE2-A328-BA2C25FE51BA}"/>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2AD504F4-9319-2E49-8EC0-EC2115213BD4}"/>
              </a:ext>
            </a:extLst>
          </p:cNvPr>
          <p:cNvPicPr>
            <a:picLocks noChangeAspect="1"/>
          </p:cNvPicPr>
          <p:nvPr/>
        </p:nvPicPr>
        <p:blipFill>
          <a:blip r:embed="rId2"/>
          <a:stretch>
            <a:fillRect/>
          </a:stretch>
        </p:blipFill>
        <p:spPr>
          <a:xfrm>
            <a:off x="11353800" y="0"/>
            <a:ext cx="838199" cy="818771"/>
          </a:xfrm>
          <a:prstGeom prst="rect">
            <a:avLst/>
          </a:prstGeom>
        </p:spPr>
      </p:pic>
      <p:pic>
        <p:nvPicPr>
          <p:cNvPr id="7" name="图片 6">
            <a:extLst>
              <a:ext uri="{FF2B5EF4-FFF2-40B4-BE49-F238E27FC236}">
                <a16:creationId xmlns:a16="http://schemas.microsoft.com/office/drawing/2014/main" id="{5F086FBD-E0DD-EEAE-553A-75BC9D6F8049}"/>
              </a:ext>
            </a:extLst>
          </p:cNvPr>
          <p:cNvPicPr>
            <a:picLocks noChangeAspect="1"/>
          </p:cNvPicPr>
          <p:nvPr/>
        </p:nvPicPr>
        <p:blipFill>
          <a:blip r:embed="rId3"/>
          <a:stretch>
            <a:fillRect/>
          </a:stretch>
        </p:blipFill>
        <p:spPr>
          <a:xfrm>
            <a:off x="2889682" y="818771"/>
            <a:ext cx="6216072" cy="5615449"/>
          </a:xfrm>
          <a:prstGeom prst="rect">
            <a:avLst/>
          </a:prstGeom>
        </p:spPr>
      </p:pic>
    </p:spTree>
    <p:extLst>
      <p:ext uri="{BB962C8B-B14F-4D97-AF65-F5344CB8AC3E}">
        <p14:creationId xmlns:p14="http://schemas.microsoft.com/office/powerpoint/2010/main" val="2473062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7B512-6BAF-3CA7-0D59-DFAFF9B506C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E33CE315-06BF-8C7D-7269-96B76434645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926437C-79FA-E22E-5076-E0943798CED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F56741F-CC39-06D0-DD64-13211B1748D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中国软件产业</a:t>
            </a:r>
          </a:p>
        </p:txBody>
      </p:sp>
      <p:sp>
        <p:nvSpPr>
          <p:cNvPr id="5" name="日期占位符 4">
            <a:extLst>
              <a:ext uri="{FF2B5EF4-FFF2-40B4-BE49-F238E27FC236}">
                <a16:creationId xmlns:a16="http://schemas.microsoft.com/office/drawing/2014/main" id="{F53DF089-0991-BA65-F73E-C2A5A661743B}"/>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C31A6B80-82B8-8CBE-7328-35CDE86740E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CA600974-0A22-0336-AFCA-3F46BE77D68A}"/>
              </a:ext>
            </a:extLst>
          </p:cNvPr>
          <p:cNvPicPr>
            <a:picLocks noChangeAspect="1"/>
          </p:cNvPicPr>
          <p:nvPr/>
        </p:nvPicPr>
        <p:blipFill>
          <a:blip r:embed="rId2"/>
          <a:stretch>
            <a:fillRect/>
          </a:stretch>
        </p:blipFill>
        <p:spPr>
          <a:xfrm>
            <a:off x="11353800" y="0"/>
            <a:ext cx="838199" cy="818771"/>
          </a:xfrm>
          <a:prstGeom prst="rect">
            <a:avLst/>
          </a:prstGeom>
        </p:spPr>
      </p:pic>
      <p:pic>
        <p:nvPicPr>
          <p:cNvPr id="54274" name="Picture 2" descr="2023年中国软件行业发展趋势分析 2028年市场规模预计超20万亿【组图】_行业研究报告 - 前瞻网">
            <a:extLst>
              <a:ext uri="{FF2B5EF4-FFF2-40B4-BE49-F238E27FC236}">
                <a16:creationId xmlns:a16="http://schemas.microsoft.com/office/drawing/2014/main" id="{1170095B-FFD0-87B6-D63B-896CA0F69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27" y="1063344"/>
            <a:ext cx="4013491" cy="2819232"/>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a:extLst>
              <a:ext uri="{FF2B5EF4-FFF2-40B4-BE49-F238E27FC236}">
                <a16:creationId xmlns:a16="http://schemas.microsoft.com/office/drawing/2014/main" id="{340A2F35-424A-E28A-2EB1-8E5CE9544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4138129"/>
            <a:ext cx="4114800" cy="209919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71632173-0291-A1C4-3FF8-9E4869FEAD62}"/>
              </a:ext>
            </a:extLst>
          </p:cNvPr>
          <p:cNvSpPr txBox="1"/>
          <p:nvPr/>
        </p:nvSpPr>
        <p:spPr>
          <a:xfrm>
            <a:off x="5052292" y="1147276"/>
            <a:ext cx="6599381" cy="2119363"/>
          </a:xfrm>
          <a:prstGeom prst="rect">
            <a:avLst/>
          </a:prstGeom>
          <a:noFill/>
        </p:spPr>
        <p:txBody>
          <a:bodyPr wrap="square">
            <a:spAutoFit/>
          </a:bodyPr>
          <a:lstStyle/>
          <a:p>
            <a:pPr marL="285750" indent="-285750">
              <a:lnSpc>
                <a:spcPct val="150000"/>
              </a:lnSpc>
              <a:buClr>
                <a:srgbClr val="C00000"/>
              </a:buClr>
              <a:buFont typeface="Arial" panose="020B0604020202020204" pitchFamily="34" charset="0"/>
              <a:buChar char="•"/>
            </a:pPr>
            <a:r>
              <a:rPr lang="zh-CN" altLang="en-US" dirty="0">
                <a:solidFill>
                  <a:srgbClr val="151515"/>
                </a:solidFill>
                <a:effectLst/>
                <a:latin typeface="+mn-ea"/>
              </a:rPr>
              <a:t>软件产业步入新的快速发展阶段，收入保持快速增长势头</a:t>
            </a:r>
          </a:p>
          <a:p>
            <a:pPr marL="285750" indent="-285750">
              <a:lnSpc>
                <a:spcPct val="150000"/>
              </a:lnSpc>
              <a:buClr>
                <a:srgbClr val="C00000"/>
              </a:buClr>
              <a:buFont typeface="Arial" panose="020B0604020202020204" pitchFamily="34" charset="0"/>
              <a:buChar char="•"/>
            </a:pPr>
            <a:r>
              <a:rPr lang="zh-CN" altLang="en-US" dirty="0">
                <a:solidFill>
                  <a:srgbClr val="151515"/>
                </a:solidFill>
                <a:effectLst/>
                <a:latin typeface="+mn-ea"/>
              </a:rPr>
              <a:t>软件行业结构调整步伐加快，骨干企业运行态势良好</a:t>
            </a:r>
          </a:p>
          <a:p>
            <a:pPr marL="285750" indent="-285750">
              <a:lnSpc>
                <a:spcPct val="150000"/>
              </a:lnSpc>
              <a:buClr>
                <a:srgbClr val="C00000"/>
              </a:buClr>
              <a:buFont typeface="Arial" panose="020B0604020202020204" pitchFamily="34" charset="0"/>
              <a:buChar char="•"/>
            </a:pPr>
            <a:r>
              <a:rPr lang="zh-CN" altLang="en-US" dirty="0">
                <a:solidFill>
                  <a:srgbClr val="151515"/>
                </a:solidFill>
                <a:effectLst/>
                <a:latin typeface="+mn-ea"/>
              </a:rPr>
              <a:t>基础软件产业化能力差，产业创新体系不健全，核心技术缺乏</a:t>
            </a:r>
          </a:p>
          <a:p>
            <a:pPr marL="285750" indent="-285750">
              <a:lnSpc>
                <a:spcPct val="150000"/>
              </a:lnSpc>
              <a:buClr>
                <a:srgbClr val="C00000"/>
              </a:buClr>
              <a:buFont typeface="Arial" panose="020B0604020202020204" pitchFamily="34" charset="0"/>
              <a:buChar char="•"/>
            </a:pPr>
            <a:r>
              <a:rPr lang="zh-CN" altLang="en-US" dirty="0">
                <a:solidFill>
                  <a:srgbClr val="151515"/>
                </a:solidFill>
                <a:effectLst/>
                <a:latin typeface="+mn-ea"/>
              </a:rPr>
              <a:t>人才结构矛盾突出，高层次、复合型、领军型人才依然缺乏</a:t>
            </a:r>
          </a:p>
        </p:txBody>
      </p:sp>
      <p:pic>
        <p:nvPicPr>
          <p:cNvPr id="13" name="图片 12">
            <a:extLst>
              <a:ext uri="{FF2B5EF4-FFF2-40B4-BE49-F238E27FC236}">
                <a16:creationId xmlns:a16="http://schemas.microsoft.com/office/drawing/2014/main" id="{2CD39AFD-1007-4FD9-F246-71ABB91AD916}"/>
              </a:ext>
            </a:extLst>
          </p:cNvPr>
          <p:cNvPicPr>
            <a:picLocks noChangeAspect="1"/>
          </p:cNvPicPr>
          <p:nvPr/>
        </p:nvPicPr>
        <p:blipFill>
          <a:blip r:embed="rId5"/>
          <a:stretch>
            <a:fillRect/>
          </a:stretch>
        </p:blipFill>
        <p:spPr>
          <a:xfrm>
            <a:off x="1631949" y="4020801"/>
            <a:ext cx="3898901" cy="2472069"/>
          </a:xfrm>
          <a:prstGeom prst="rect">
            <a:avLst/>
          </a:prstGeom>
        </p:spPr>
      </p:pic>
    </p:spTree>
    <p:extLst>
      <p:ext uri="{BB962C8B-B14F-4D97-AF65-F5344CB8AC3E}">
        <p14:creationId xmlns:p14="http://schemas.microsoft.com/office/powerpoint/2010/main" val="29980768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59768-0A11-808B-4361-8E6D8B0A593E}"/>
            </a:ext>
          </a:extLst>
        </p:cNvPr>
        <p:cNvGrpSpPr/>
        <p:nvPr/>
      </p:nvGrpSpPr>
      <p:grpSpPr>
        <a:xfrm>
          <a:off x="0" y="0"/>
          <a:ext cx="0" cy="0"/>
          <a:chOff x="0" y="0"/>
          <a:chExt cx="0" cy="0"/>
        </a:xfrm>
      </p:grpSpPr>
      <p:sp>
        <p:nvSpPr>
          <p:cNvPr id="16" name="矩形 15">
            <a:extLst>
              <a:ext uri="{FF2B5EF4-FFF2-40B4-BE49-F238E27FC236}">
                <a16:creationId xmlns:a16="http://schemas.microsoft.com/office/drawing/2014/main" id="{7E1BB00F-F195-A2E6-C016-4745F6C30F0B}"/>
              </a:ext>
            </a:extLst>
          </p:cNvPr>
          <p:cNvSpPr/>
          <p:nvPr/>
        </p:nvSpPr>
        <p:spPr>
          <a:xfrm>
            <a:off x="5997718" y="1873320"/>
            <a:ext cx="5223455" cy="346045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223E0F17-52EA-3703-931E-04C8FD7A4A57}"/>
              </a:ext>
            </a:extLst>
          </p:cNvPr>
          <p:cNvSpPr/>
          <p:nvPr/>
        </p:nvSpPr>
        <p:spPr>
          <a:xfrm>
            <a:off x="641636" y="1873321"/>
            <a:ext cx="5223455" cy="346045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DA46EB57-B298-3162-2122-A7B59688CC6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63FB762-4B7E-1F17-2086-2ECD9F73DB2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2896DF2-B6B7-6805-C3D0-80FA558EAA6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中国软件产业的需要</a:t>
            </a:r>
          </a:p>
        </p:txBody>
      </p:sp>
      <p:sp>
        <p:nvSpPr>
          <p:cNvPr id="5" name="日期占位符 4">
            <a:extLst>
              <a:ext uri="{FF2B5EF4-FFF2-40B4-BE49-F238E27FC236}">
                <a16:creationId xmlns:a16="http://schemas.microsoft.com/office/drawing/2014/main" id="{89990C64-176C-864E-03A0-93ED290F608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EEE30AD-591B-37F8-5935-D23BF00D8C0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AE94E48B-BA1E-99D6-99C4-1EA785B4CE6A}"/>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88320F71-4D33-B32A-DDC4-E40F1B14D81D}"/>
              </a:ext>
            </a:extLst>
          </p:cNvPr>
          <p:cNvSpPr txBox="1"/>
          <p:nvPr/>
        </p:nvSpPr>
        <p:spPr>
          <a:xfrm>
            <a:off x="641636" y="1012314"/>
            <a:ext cx="10903819" cy="400110"/>
          </a:xfrm>
          <a:prstGeom prst="rect">
            <a:avLst/>
          </a:prstGeom>
          <a:solidFill>
            <a:schemeClr val="accent5">
              <a:lumMod val="20000"/>
              <a:lumOff val="80000"/>
            </a:schemeClr>
          </a:solidFill>
        </p:spPr>
        <p:txBody>
          <a:bodyPr wrap="square">
            <a:spAutoFit/>
          </a:bodyPr>
          <a:lstStyle/>
          <a:p>
            <a:pPr algn="ctr">
              <a:buClr>
                <a:srgbClr val="C00000"/>
              </a:buClr>
            </a:pPr>
            <a:r>
              <a:rPr lang="zh-CN" altLang="en-US" sz="2000" b="1" dirty="0">
                <a:solidFill>
                  <a:schemeClr val="accent1"/>
                </a:solidFill>
                <a:effectLst/>
                <a:latin typeface="+mn-ea"/>
              </a:rPr>
              <a:t>软件人才</a:t>
            </a:r>
            <a:r>
              <a:rPr lang="zh-CN" altLang="en-US" sz="2000" dirty="0">
                <a:solidFill>
                  <a:srgbClr val="151515"/>
                </a:solidFill>
                <a:effectLst/>
                <a:latin typeface="+mn-ea"/>
              </a:rPr>
              <a:t>是软件企业最宝贵的财富，其工作特点是创新</a:t>
            </a:r>
          </a:p>
        </p:txBody>
      </p:sp>
      <p:sp>
        <p:nvSpPr>
          <p:cNvPr id="8" name="文本框 7">
            <a:extLst>
              <a:ext uri="{FF2B5EF4-FFF2-40B4-BE49-F238E27FC236}">
                <a16:creationId xmlns:a16="http://schemas.microsoft.com/office/drawing/2014/main" id="{05AEA43C-5166-E497-62B1-D3B3BC388D0C}"/>
              </a:ext>
            </a:extLst>
          </p:cNvPr>
          <p:cNvSpPr txBox="1"/>
          <p:nvPr/>
        </p:nvSpPr>
        <p:spPr>
          <a:xfrm>
            <a:off x="625764" y="1896771"/>
            <a:ext cx="5241928" cy="3413563"/>
          </a:xfrm>
          <a:prstGeom prst="rect">
            <a:avLst/>
          </a:prstGeom>
          <a:noFill/>
        </p:spPr>
        <p:txBody>
          <a:bodyPr wrap="square">
            <a:spAutoFit/>
          </a:bodyPr>
          <a:lstStyle/>
          <a:p>
            <a:pPr>
              <a:lnSpc>
                <a:spcPct val="150000"/>
              </a:lnSpc>
            </a:pPr>
            <a:r>
              <a:rPr lang="zh-CN" altLang="en-US" sz="2000" b="1" dirty="0">
                <a:solidFill>
                  <a:srgbClr val="BE0004"/>
                </a:solidFill>
                <a:effectLst/>
                <a:latin typeface="Microsoft YaHei" panose="020B0503020204020204" pitchFamily="34" charset="-122"/>
                <a:ea typeface="Microsoft YaHei" panose="020B0503020204020204" pitchFamily="34" charset="-122"/>
              </a:rPr>
              <a:t>软件人才职业要求</a:t>
            </a:r>
          </a:p>
          <a:p>
            <a:pPr marL="285750" indent="-285750">
              <a:lnSpc>
                <a:spcPct val="150000"/>
              </a:lnSpc>
              <a:buFont typeface="Wingdings" pitchFamily="2" charset="2"/>
              <a:buChar char="p"/>
            </a:pPr>
            <a:r>
              <a:rPr lang="zh-CN" altLang="en-US" dirty="0">
                <a:solidFill>
                  <a:srgbClr val="000000"/>
                </a:solidFill>
                <a:effectLst/>
                <a:latin typeface="Microsoft YaHei" panose="020B0503020204020204" pitchFamily="34" charset="-122"/>
                <a:ea typeface="Microsoft YaHei" panose="020B0503020204020204" pitchFamily="34" charset="-122"/>
              </a:rPr>
              <a:t>良好的思想政治素质</a:t>
            </a:r>
          </a:p>
          <a:p>
            <a:pPr marL="285750" indent="-285750">
              <a:lnSpc>
                <a:spcPct val="150000"/>
              </a:lnSpc>
              <a:buFont typeface="Wingdings" pitchFamily="2" charset="2"/>
              <a:buChar char="p"/>
            </a:pPr>
            <a:r>
              <a:rPr lang="zh-CN" altLang="en-US" dirty="0">
                <a:solidFill>
                  <a:srgbClr val="000000"/>
                </a:solidFill>
                <a:effectLst/>
                <a:latin typeface="Microsoft YaHei" panose="020B0503020204020204" pitchFamily="34" charset="-122"/>
                <a:ea typeface="Microsoft YaHei" panose="020B0503020204020204" pitchFamily="34" charset="-122"/>
              </a:rPr>
              <a:t>恪守伦理和工程职业道德</a:t>
            </a:r>
          </a:p>
          <a:p>
            <a:pPr marL="285750" indent="-285750">
              <a:lnSpc>
                <a:spcPct val="150000"/>
              </a:lnSpc>
              <a:buFont typeface="Wingdings" pitchFamily="2" charset="2"/>
              <a:buChar char="p"/>
            </a:pPr>
            <a:r>
              <a:rPr lang="zh-CN" altLang="en-US" dirty="0">
                <a:solidFill>
                  <a:srgbClr val="0018C0"/>
                </a:solidFill>
                <a:effectLst/>
                <a:latin typeface="Microsoft YaHei" panose="020B0503020204020204" pitchFamily="34" charset="-122"/>
                <a:ea typeface="Microsoft YaHei" panose="020B0503020204020204" pitchFamily="34" charset="-122"/>
              </a:rPr>
              <a:t>掌握数学、自然科学和工程科学知识</a:t>
            </a:r>
          </a:p>
          <a:p>
            <a:pPr marL="285750" indent="-285750">
              <a:lnSpc>
                <a:spcPct val="150000"/>
              </a:lnSpc>
              <a:buFont typeface="Wingdings" pitchFamily="2" charset="2"/>
              <a:buChar char="p"/>
            </a:pPr>
            <a:r>
              <a:rPr lang="zh-CN" altLang="en-US" dirty="0">
                <a:solidFill>
                  <a:srgbClr val="0018C0"/>
                </a:solidFill>
                <a:effectLst/>
                <a:latin typeface="Microsoft YaHei" panose="020B0503020204020204" pitchFamily="34" charset="-122"/>
                <a:ea typeface="Microsoft YaHei" panose="020B0503020204020204" pitchFamily="34" charset="-122"/>
              </a:rPr>
              <a:t>具备解决复杂工程问题的能力</a:t>
            </a:r>
          </a:p>
          <a:p>
            <a:pPr marL="285750" indent="-285750">
              <a:lnSpc>
                <a:spcPct val="150000"/>
              </a:lnSpc>
              <a:buFont typeface="Wingdings" pitchFamily="2" charset="2"/>
              <a:buChar char="p"/>
            </a:pPr>
            <a:r>
              <a:rPr lang="zh-CN" altLang="en-US" dirty="0">
                <a:solidFill>
                  <a:srgbClr val="000000"/>
                </a:solidFill>
                <a:effectLst/>
                <a:latin typeface="Microsoft YaHei" panose="020B0503020204020204" pitchFamily="34" charset="-122"/>
                <a:ea typeface="Microsoft YaHei" panose="020B0503020204020204" pitchFamily="34" charset="-122"/>
              </a:rPr>
              <a:t>解决与工程有关经济、环境与社会问题</a:t>
            </a:r>
          </a:p>
          <a:p>
            <a:pPr marL="285750" indent="-285750">
              <a:lnSpc>
                <a:spcPct val="150000"/>
              </a:lnSpc>
              <a:buFont typeface="Wingdings" pitchFamily="2" charset="2"/>
              <a:buChar char="p"/>
            </a:pPr>
            <a:r>
              <a:rPr lang="zh-CN" altLang="en-US" dirty="0">
                <a:solidFill>
                  <a:srgbClr val="0018C0"/>
                </a:solidFill>
                <a:effectLst/>
                <a:latin typeface="Microsoft YaHei" panose="020B0503020204020204" pitchFamily="34" charset="-122"/>
                <a:ea typeface="Microsoft YaHei" panose="020B0503020204020204" pitchFamily="34" charset="-122"/>
              </a:rPr>
              <a:t>良好的人际交流与合作能力</a:t>
            </a:r>
          </a:p>
          <a:p>
            <a:pPr marL="285750" indent="-285750">
              <a:lnSpc>
                <a:spcPct val="150000"/>
              </a:lnSpc>
              <a:buFont typeface="Wingdings" pitchFamily="2" charset="2"/>
              <a:buChar char="p"/>
            </a:pPr>
            <a:r>
              <a:rPr lang="zh-CN" altLang="en-US" dirty="0">
                <a:solidFill>
                  <a:srgbClr val="000000"/>
                </a:solidFill>
                <a:effectLst/>
                <a:latin typeface="Microsoft YaHei" panose="020B0503020204020204" pitchFamily="34" charset="-122"/>
                <a:ea typeface="Microsoft YaHei" panose="020B0503020204020204" pitchFamily="34" charset="-122"/>
              </a:rPr>
              <a:t>具备国际视角和跨文化竞争与合作能力</a:t>
            </a:r>
          </a:p>
        </p:txBody>
      </p:sp>
      <p:sp>
        <p:nvSpPr>
          <p:cNvPr id="11" name="文本框 10">
            <a:extLst>
              <a:ext uri="{FF2B5EF4-FFF2-40B4-BE49-F238E27FC236}">
                <a16:creationId xmlns:a16="http://schemas.microsoft.com/office/drawing/2014/main" id="{F4467CAE-B134-D576-64BE-514921D5820F}"/>
              </a:ext>
            </a:extLst>
          </p:cNvPr>
          <p:cNvSpPr txBox="1"/>
          <p:nvPr/>
        </p:nvSpPr>
        <p:spPr>
          <a:xfrm>
            <a:off x="6096000" y="1896771"/>
            <a:ext cx="5241928" cy="2998065"/>
          </a:xfrm>
          <a:prstGeom prst="rect">
            <a:avLst/>
          </a:prstGeom>
          <a:noFill/>
        </p:spPr>
        <p:txBody>
          <a:bodyPr wrap="square">
            <a:spAutoFit/>
          </a:bodyPr>
          <a:lstStyle/>
          <a:p>
            <a:pPr>
              <a:lnSpc>
                <a:spcPct val="150000"/>
              </a:lnSpc>
            </a:pPr>
            <a:r>
              <a:rPr lang="zh-CN" altLang="en-US" sz="2000" b="1" dirty="0">
                <a:solidFill>
                  <a:srgbClr val="BE0004"/>
                </a:solidFill>
                <a:effectLst/>
                <a:latin typeface="Microsoft YaHei" panose="020B0503020204020204" pitchFamily="34" charset="-122"/>
                <a:ea typeface="Microsoft YaHei" panose="020B0503020204020204" pitchFamily="34" charset="-122"/>
              </a:rPr>
              <a:t>软件人才素质要求</a:t>
            </a:r>
          </a:p>
          <a:p>
            <a:pPr>
              <a:lnSpc>
                <a:spcPct val="150000"/>
              </a:lnSpc>
            </a:pPr>
            <a:r>
              <a:rPr lang="zh-CN" altLang="en-US" dirty="0">
                <a:solidFill>
                  <a:srgbClr val="000000"/>
                </a:solidFill>
                <a:effectLst/>
                <a:latin typeface="+mn-ea"/>
              </a:rPr>
              <a:t>既要：细致、严谨、认真、甘于寂寞、乐于奉献、</a:t>
            </a:r>
          </a:p>
          <a:p>
            <a:pPr>
              <a:lnSpc>
                <a:spcPct val="150000"/>
              </a:lnSpc>
            </a:pPr>
            <a:r>
              <a:rPr lang="zh-CN" altLang="en-US" dirty="0">
                <a:solidFill>
                  <a:srgbClr val="000000"/>
                </a:solidFill>
                <a:effectLst/>
                <a:latin typeface="+mn-ea"/>
              </a:rPr>
              <a:t>责任感强</a:t>
            </a:r>
          </a:p>
          <a:p>
            <a:pPr>
              <a:lnSpc>
                <a:spcPct val="150000"/>
              </a:lnSpc>
            </a:pPr>
            <a:r>
              <a:rPr lang="zh-CN" altLang="en-US" dirty="0">
                <a:solidFill>
                  <a:srgbClr val="000000"/>
                </a:solidFill>
                <a:effectLst/>
                <a:latin typeface="+mn-ea"/>
              </a:rPr>
              <a:t>又要：兴趣广泛、开阔思路、善于观察自然和社会</a:t>
            </a:r>
          </a:p>
          <a:p>
            <a:pPr>
              <a:lnSpc>
                <a:spcPct val="150000"/>
              </a:lnSpc>
            </a:pPr>
            <a:r>
              <a:rPr lang="zh-CN" altLang="en-US" dirty="0">
                <a:solidFill>
                  <a:srgbClr val="000000"/>
                </a:solidFill>
                <a:effectLst/>
                <a:latin typeface="+mn-ea"/>
              </a:rPr>
              <a:t>、有创新创业精神</a:t>
            </a:r>
          </a:p>
          <a:p>
            <a:pPr>
              <a:lnSpc>
                <a:spcPct val="150000"/>
              </a:lnSpc>
            </a:pPr>
            <a:r>
              <a:rPr lang="zh-CN" altLang="en-US" dirty="0">
                <a:solidFill>
                  <a:srgbClr val="000000"/>
                </a:solidFill>
                <a:effectLst/>
                <a:latin typeface="+mn-ea"/>
              </a:rPr>
              <a:t>喻为：</a:t>
            </a:r>
            <a:r>
              <a:rPr lang="zh-CN" altLang="en-US" dirty="0">
                <a:solidFill>
                  <a:srgbClr val="BE0004"/>
                </a:solidFill>
                <a:effectLst/>
                <a:latin typeface="+mn-ea"/>
              </a:rPr>
              <a:t>动静结合</a:t>
            </a:r>
          </a:p>
          <a:p>
            <a:pPr>
              <a:lnSpc>
                <a:spcPct val="150000"/>
              </a:lnSpc>
            </a:pPr>
            <a:r>
              <a:rPr lang="zh-CN" altLang="en-US" dirty="0">
                <a:solidFill>
                  <a:srgbClr val="000000"/>
                </a:solidFill>
                <a:effectLst/>
                <a:latin typeface="+mn-ea"/>
              </a:rPr>
              <a:t>还要：过硬的技术、良好的</a:t>
            </a:r>
            <a:r>
              <a:rPr lang="zh-CN" altLang="en-US" dirty="0">
                <a:solidFill>
                  <a:srgbClr val="0018C0"/>
                </a:solidFill>
                <a:effectLst/>
                <a:latin typeface="+mn-ea"/>
              </a:rPr>
              <a:t>文化底蕴</a:t>
            </a:r>
            <a:r>
              <a:rPr lang="zh-CN" altLang="en-US" dirty="0">
                <a:solidFill>
                  <a:srgbClr val="000000"/>
                </a:solidFill>
                <a:effectLst/>
                <a:latin typeface="+mn-ea"/>
              </a:rPr>
              <a:t>和</a:t>
            </a:r>
            <a:r>
              <a:rPr lang="zh-CN" altLang="en-US" dirty="0">
                <a:solidFill>
                  <a:srgbClr val="0018C0"/>
                </a:solidFill>
                <a:effectLst/>
                <a:latin typeface="+mn-ea"/>
              </a:rPr>
              <a:t>艺术素养</a:t>
            </a:r>
            <a:endParaRPr lang="zh-CN" altLang="en-US" dirty="0">
              <a:solidFill>
                <a:srgbClr val="000000"/>
              </a:solidFill>
              <a:effectLst/>
              <a:latin typeface="+mn-ea"/>
            </a:endParaRPr>
          </a:p>
        </p:txBody>
      </p:sp>
      <p:sp>
        <p:nvSpPr>
          <p:cNvPr id="12" name="下箭头 11">
            <a:extLst>
              <a:ext uri="{FF2B5EF4-FFF2-40B4-BE49-F238E27FC236}">
                <a16:creationId xmlns:a16="http://schemas.microsoft.com/office/drawing/2014/main" id="{3A025900-6797-9874-DD82-3B9F87ADA285}"/>
              </a:ext>
            </a:extLst>
          </p:cNvPr>
          <p:cNvSpPr/>
          <p:nvPr/>
        </p:nvSpPr>
        <p:spPr>
          <a:xfrm>
            <a:off x="3094328" y="1478890"/>
            <a:ext cx="304800" cy="349095"/>
          </a:xfrm>
          <a:prstGeom prst="downArrow">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下箭头 13">
            <a:extLst>
              <a:ext uri="{FF2B5EF4-FFF2-40B4-BE49-F238E27FC236}">
                <a16:creationId xmlns:a16="http://schemas.microsoft.com/office/drawing/2014/main" id="{5E508F71-1021-C7AD-D6F6-5440E36EA85D}"/>
              </a:ext>
            </a:extLst>
          </p:cNvPr>
          <p:cNvSpPr/>
          <p:nvPr/>
        </p:nvSpPr>
        <p:spPr>
          <a:xfrm>
            <a:off x="8564564" y="1524226"/>
            <a:ext cx="304800" cy="349095"/>
          </a:xfrm>
          <a:prstGeom prst="downArrow">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41A243B-F7C6-DF5B-049C-BA0827BE311E}"/>
              </a:ext>
            </a:extLst>
          </p:cNvPr>
          <p:cNvSpPr txBox="1"/>
          <p:nvPr/>
        </p:nvSpPr>
        <p:spPr>
          <a:xfrm>
            <a:off x="625764" y="5818120"/>
            <a:ext cx="10903819" cy="646331"/>
          </a:xfrm>
          <a:prstGeom prst="rect">
            <a:avLst/>
          </a:prstGeom>
          <a:solidFill>
            <a:schemeClr val="accent5">
              <a:lumMod val="20000"/>
              <a:lumOff val="80000"/>
            </a:schemeClr>
          </a:solidFill>
        </p:spPr>
        <p:txBody>
          <a:bodyPr wrap="square">
            <a:spAutoFit/>
          </a:bodyPr>
          <a:lstStyle/>
          <a:p>
            <a:pPr algn="ctr">
              <a:buClr>
                <a:srgbClr val="C00000"/>
              </a:buClr>
            </a:pPr>
            <a:r>
              <a:rPr lang="zh-CN" altLang="en-US" dirty="0">
                <a:effectLst/>
                <a:latin typeface="+mn-ea"/>
              </a:rPr>
              <a:t>面对软件技术的迅猛发展，软件人员要</a:t>
            </a:r>
            <a:r>
              <a:rPr lang="zh-CN" altLang="en-US" b="1" dirty="0">
                <a:solidFill>
                  <a:srgbClr val="C00000"/>
                </a:solidFill>
                <a:effectLst/>
                <a:latin typeface="+mn-ea"/>
              </a:rPr>
              <a:t>不断学习</a:t>
            </a:r>
            <a:endParaRPr lang="en-US" altLang="zh-CN" b="1" dirty="0">
              <a:solidFill>
                <a:srgbClr val="C00000"/>
              </a:solidFill>
              <a:effectLst/>
              <a:latin typeface="+mn-ea"/>
            </a:endParaRPr>
          </a:p>
          <a:p>
            <a:pPr algn="ctr">
              <a:buClr>
                <a:srgbClr val="C00000"/>
              </a:buClr>
            </a:pPr>
            <a:r>
              <a:rPr lang="zh-CN" altLang="en-US" dirty="0">
                <a:latin typeface="+mn-ea"/>
              </a:rPr>
              <a:t>才能保持持续创新，适应工作需要和软件技术发展的态势</a:t>
            </a:r>
            <a:endParaRPr lang="zh-CN" altLang="en-US" dirty="0">
              <a:effectLst/>
              <a:latin typeface="+mn-ea"/>
            </a:endParaRPr>
          </a:p>
        </p:txBody>
      </p:sp>
      <p:sp>
        <p:nvSpPr>
          <p:cNvPr id="18" name="下箭头 17">
            <a:extLst>
              <a:ext uri="{FF2B5EF4-FFF2-40B4-BE49-F238E27FC236}">
                <a16:creationId xmlns:a16="http://schemas.microsoft.com/office/drawing/2014/main" id="{E147E361-B52E-2EC2-4B97-556C8DFB730E}"/>
              </a:ext>
            </a:extLst>
          </p:cNvPr>
          <p:cNvSpPr/>
          <p:nvPr/>
        </p:nvSpPr>
        <p:spPr>
          <a:xfrm>
            <a:off x="5712691" y="5425809"/>
            <a:ext cx="304800" cy="349095"/>
          </a:xfrm>
          <a:prstGeom prst="downArrow">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31622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78446-C8DC-78A6-542A-173B3EBB557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52D4F17-AE2B-5F7D-8FA8-DC2E1582AA4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82C98D5-EC1A-36C2-778A-85586261A661}"/>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E8F7E39-5AD9-5156-7E9D-363305BA219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中国软件产业的需要</a:t>
            </a:r>
          </a:p>
        </p:txBody>
      </p:sp>
      <p:sp>
        <p:nvSpPr>
          <p:cNvPr id="5" name="日期占位符 4">
            <a:extLst>
              <a:ext uri="{FF2B5EF4-FFF2-40B4-BE49-F238E27FC236}">
                <a16:creationId xmlns:a16="http://schemas.microsoft.com/office/drawing/2014/main" id="{4BA25994-75E2-A69E-1CF9-39FC61769AA9}"/>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2024/9/5</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0D79B1B5-AAC0-5E8F-8654-EDE8C8188E04}"/>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D7F97B83-34FD-694C-9062-C64734604051}"/>
              </a:ext>
            </a:extLst>
          </p:cNvPr>
          <p:cNvPicPr>
            <a:picLocks noChangeAspect="1"/>
          </p:cNvPicPr>
          <p:nvPr/>
        </p:nvPicPr>
        <p:blipFill>
          <a:blip r:embed="rId2"/>
          <a:stretch>
            <a:fillRect/>
          </a:stretch>
        </p:blipFill>
        <p:spPr>
          <a:xfrm>
            <a:off x="11353800" y="0"/>
            <a:ext cx="838199" cy="818771"/>
          </a:xfrm>
          <a:prstGeom prst="rect">
            <a:avLst/>
          </a:prstGeom>
        </p:spPr>
      </p:pic>
      <p:grpSp>
        <p:nvGrpSpPr>
          <p:cNvPr id="36" name="组合 35">
            <a:extLst>
              <a:ext uri="{FF2B5EF4-FFF2-40B4-BE49-F238E27FC236}">
                <a16:creationId xmlns:a16="http://schemas.microsoft.com/office/drawing/2014/main" id="{D5BA7512-D7BF-D0E8-1032-0F28D99163ED}"/>
              </a:ext>
            </a:extLst>
          </p:cNvPr>
          <p:cNvGrpSpPr/>
          <p:nvPr/>
        </p:nvGrpSpPr>
        <p:grpSpPr>
          <a:xfrm>
            <a:off x="275086" y="1310345"/>
            <a:ext cx="7527028" cy="4610616"/>
            <a:chOff x="626372" y="1401378"/>
            <a:chExt cx="8977762" cy="5129939"/>
          </a:xfrm>
        </p:grpSpPr>
        <p:sp>
          <p:nvSpPr>
            <p:cNvPr id="26" name="右箭头 25">
              <a:extLst>
                <a:ext uri="{FF2B5EF4-FFF2-40B4-BE49-F238E27FC236}">
                  <a16:creationId xmlns:a16="http://schemas.microsoft.com/office/drawing/2014/main" id="{DFFC6D35-7F99-2BAE-417C-E44B606C91D8}"/>
                </a:ext>
              </a:extLst>
            </p:cNvPr>
            <p:cNvSpPr/>
            <p:nvPr/>
          </p:nvSpPr>
          <p:spPr>
            <a:xfrm rot="20362443">
              <a:off x="626372" y="2284379"/>
              <a:ext cx="8977762" cy="739756"/>
            </a:xfrm>
            <a:prstGeom prst="rightArrow">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13" name="文本框 12">
              <a:extLst>
                <a:ext uri="{FF2B5EF4-FFF2-40B4-BE49-F238E27FC236}">
                  <a16:creationId xmlns:a16="http://schemas.microsoft.com/office/drawing/2014/main" id="{28A9D98E-73B9-4F7A-9C6D-9E6BC75AE517}"/>
                </a:ext>
              </a:extLst>
            </p:cNvPr>
            <p:cNvSpPr txBox="1"/>
            <p:nvPr/>
          </p:nvSpPr>
          <p:spPr>
            <a:xfrm>
              <a:off x="838200" y="4510900"/>
              <a:ext cx="2604495" cy="2020417"/>
            </a:xfrm>
            <a:prstGeom prst="rect">
              <a:avLst/>
            </a:prstGeom>
            <a:noFill/>
          </p:spPr>
          <p:txBody>
            <a:bodyPr wrap="square" rtlCol="0">
              <a:spAutoFit/>
            </a:bodyPr>
            <a:lstStyle/>
            <a:p>
              <a:r>
                <a:rPr kumimoji="1" lang="en-US" altLang="zh-CN" sz="1400" dirty="0">
                  <a:solidFill>
                    <a:srgbClr val="C00000"/>
                  </a:solidFill>
                </a:rPr>
                <a:t>1983</a:t>
              </a:r>
              <a:r>
                <a:rPr kumimoji="1" lang="zh-CN" altLang="en-US" sz="1400" dirty="0">
                  <a:solidFill>
                    <a:srgbClr val="C00000"/>
                  </a:solidFill>
                </a:rPr>
                <a:t>年北京大学试办软件工程专业（本科）</a:t>
              </a:r>
              <a:endParaRPr kumimoji="1" lang="en-US" altLang="zh-CN" sz="1400" dirty="0">
                <a:solidFill>
                  <a:srgbClr val="C00000"/>
                </a:solidFill>
              </a:endParaRPr>
            </a:p>
            <a:p>
              <a:r>
                <a:rPr kumimoji="1" lang="en-US" altLang="zh-CN" sz="1400" dirty="0">
                  <a:solidFill>
                    <a:srgbClr val="C00000"/>
                  </a:solidFill>
                </a:rPr>
                <a:t>1984</a:t>
              </a:r>
              <a:r>
                <a:rPr kumimoji="1" lang="zh-CN" altLang="en-US" sz="1400" dirty="0">
                  <a:solidFill>
                    <a:srgbClr val="C00000"/>
                  </a:solidFill>
                </a:rPr>
                <a:t>年、</a:t>
              </a:r>
              <a:r>
                <a:rPr kumimoji="1" lang="en-US" altLang="zh-CN" sz="1400" dirty="0">
                  <a:solidFill>
                    <a:srgbClr val="C00000"/>
                  </a:solidFill>
                </a:rPr>
                <a:t>1985</a:t>
              </a:r>
              <a:r>
                <a:rPr kumimoji="1" lang="zh-CN" altLang="en-US" sz="1400" dirty="0">
                  <a:solidFill>
                    <a:srgbClr val="C00000"/>
                  </a:solidFill>
                </a:rPr>
                <a:t>年北京大学和复旦大学招收两届软件工程研究生班</a:t>
              </a:r>
              <a:endParaRPr kumimoji="1" lang="en-US" altLang="zh-CN" sz="1400" dirty="0">
                <a:solidFill>
                  <a:srgbClr val="C00000"/>
                </a:solidFill>
              </a:endParaRPr>
            </a:p>
            <a:p>
              <a:r>
                <a:rPr kumimoji="1" lang="en-US" altLang="zh-CN" sz="1400" dirty="0">
                  <a:solidFill>
                    <a:srgbClr val="C00000"/>
                  </a:solidFill>
                </a:rPr>
                <a:t>1985</a:t>
              </a:r>
              <a:r>
                <a:rPr kumimoji="1" lang="zh-CN" altLang="en-US" sz="1400" dirty="0">
                  <a:solidFill>
                    <a:srgbClr val="C00000"/>
                  </a:solidFill>
                </a:rPr>
                <a:t>年北京大学率先招收软件工程专业博士研究生</a:t>
              </a:r>
            </a:p>
          </p:txBody>
        </p:sp>
        <p:sp>
          <p:nvSpPr>
            <p:cNvPr id="19" name="矩形 18">
              <a:extLst>
                <a:ext uri="{FF2B5EF4-FFF2-40B4-BE49-F238E27FC236}">
                  <a16:creationId xmlns:a16="http://schemas.microsoft.com/office/drawing/2014/main" id="{432DD678-7499-8C6B-18C5-1646C7DA1CBF}"/>
                </a:ext>
              </a:extLst>
            </p:cNvPr>
            <p:cNvSpPr/>
            <p:nvPr/>
          </p:nvSpPr>
          <p:spPr>
            <a:xfrm rot="20318586">
              <a:off x="900930" y="3607701"/>
              <a:ext cx="2149593" cy="32327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1980</a:t>
              </a:r>
              <a:r>
                <a:rPr kumimoji="1" lang="zh-CN" altLang="en-US" sz="1600" dirty="0"/>
                <a:t>年代</a:t>
              </a:r>
            </a:p>
          </p:txBody>
        </p:sp>
        <p:sp>
          <p:nvSpPr>
            <p:cNvPr id="20" name="矩形 19">
              <a:extLst>
                <a:ext uri="{FF2B5EF4-FFF2-40B4-BE49-F238E27FC236}">
                  <a16:creationId xmlns:a16="http://schemas.microsoft.com/office/drawing/2014/main" id="{99463F3A-AEEE-98D7-2AB1-BE5412C3250E}"/>
                </a:ext>
              </a:extLst>
            </p:cNvPr>
            <p:cNvSpPr/>
            <p:nvPr/>
          </p:nvSpPr>
          <p:spPr>
            <a:xfrm rot="20322947">
              <a:off x="2952013" y="2867892"/>
              <a:ext cx="2149593" cy="3232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1990</a:t>
              </a:r>
              <a:r>
                <a:rPr kumimoji="1" lang="zh-CN" altLang="en-US" sz="1600" dirty="0"/>
                <a:t>年代</a:t>
              </a:r>
            </a:p>
          </p:txBody>
        </p:sp>
        <p:sp>
          <p:nvSpPr>
            <p:cNvPr id="21" name="矩形 20">
              <a:extLst>
                <a:ext uri="{FF2B5EF4-FFF2-40B4-BE49-F238E27FC236}">
                  <a16:creationId xmlns:a16="http://schemas.microsoft.com/office/drawing/2014/main" id="{BBCABFAC-B023-E2B4-B72A-CE53C8C66473}"/>
                </a:ext>
              </a:extLst>
            </p:cNvPr>
            <p:cNvSpPr/>
            <p:nvPr/>
          </p:nvSpPr>
          <p:spPr>
            <a:xfrm rot="20322947">
              <a:off x="5003692" y="2132071"/>
              <a:ext cx="2149593" cy="32327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2000</a:t>
              </a:r>
              <a:r>
                <a:rPr kumimoji="1" lang="zh-CN" altLang="en-US" sz="1600" dirty="0"/>
                <a:t>年代</a:t>
              </a:r>
            </a:p>
          </p:txBody>
        </p:sp>
        <p:sp>
          <p:nvSpPr>
            <p:cNvPr id="22" name="矩形 21">
              <a:extLst>
                <a:ext uri="{FF2B5EF4-FFF2-40B4-BE49-F238E27FC236}">
                  <a16:creationId xmlns:a16="http://schemas.microsoft.com/office/drawing/2014/main" id="{25B328E2-5ADB-AC0A-2920-541899956504}"/>
                </a:ext>
              </a:extLst>
            </p:cNvPr>
            <p:cNvSpPr/>
            <p:nvPr/>
          </p:nvSpPr>
          <p:spPr>
            <a:xfrm rot="20322947">
              <a:off x="7051149" y="1401378"/>
              <a:ext cx="2149593" cy="32327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2010</a:t>
              </a:r>
              <a:r>
                <a:rPr kumimoji="1" lang="zh-CN" altLang="en-US" sz="1600" dirty="0"/>
                <a:t>年以后</a:t>
              </a:r>
            </a:p>
          </p:txBody>
        </p:sp>
        <p:sp>
          <p:nvSpPr>
            <p:cNvPr id="23" name="文本框 22">
              <a:extLst>
                <a:ext uri="{FF2B5EF4-FFF2-40B4-BE49-F238E27FC236}">
                  <a16:creationId xmlns:a16="http://schemas.microsoft.com/office/drawing/2014/main" id="{98C7E95D-E375-4C1B-0127-2FEBB6204019}"/>
                </a:ext>
              </a:extLst>
            </p:cNvPr>
            <p:cNvSpPr txBox="1"/>
            <p:nvPr/>
          </p:nvSpPr>
          <p:spPr>
            <a:xfrm>
              <a:off x="3120896" y="3606088"/>
              <a:ext cx="2120319" cy="584775"/>
            </a:xfrm>
            <a:prstGeom prst="rect">
              <a:avLst/>
            </a:prstGeom>
            <a:noFill/>
          </p:spPr>
          <p:txBody>
            <a:bodyPr wrap="square" rtlCol="0">
              <a:spAutoFit/>
            </a:bodyPr>
            <a:lstStyle/>
            <a:p>
              <a:r>
                <a:rPr kumimoji="1" lang="en-US" altLang="zh-CN" sz="1400" dirty="0">
                  <a:solidFill>
                    <a:schemeClr val="accent6"/>
                  </a:solidFill>
                </a:rPr>
                <a:t>1996</a:t>
              </a:r>
              <a:r>
                <a:rPr kumimoji="1" lang="zh-CN" altLang="en-US" sz="1400" dirty="0">
                  <a:solidFill>
                    <a:schemeClr val="accent6"/>
                  </a:solidFill>
                </a:rPr>
                <a:t>年开始招收软件工程硕士研究生</a:t>
              </a:r>
            </a:p>
          </p:txBody>
        </p:sp>
        <p:sp>
          <p:nvSpPr>
            <p:cNvPr id="24" name="文本框 23">
              <a:extLst>
                <a:ext uri="{FF2B5EF4-FFF2-40B4-BE49-F238E27FC236}">
                  <a16:creationId xmlns:a16="http://schemas.microsoft.com/office/drawing/2014/main" id="{6196C34A-E9D6-A76D-2E96-5D7270D0AAC4}"/>
                </a:ext>
              </a:extLst>
            </p:cNvPr>
            <p:cNvSpPr txBox="1"/>
            <p:nvPr/>
          </p:nvSpPr>
          <p:spPr>
            <a:xfrm>
              <a:off x="5124678" y="2844225"/>
              <a:ext cx="2120319" cy="584775"/>
            </a:xfrm>
            <a:prstGeom prst="rect">
              <a:avLst/>
            </a:prstGeom>
            <a:noFill/>
          </p:spPr>
          <p:txBody>
            <a:bodyPr wrap="square" rtlCol="0">
              <a:spAutoFit/>
            </a:bodyPr>
            <a:lstStyle/>
            <a:p>
              <a:r>
                <a:rPr kumimoji="1" lang="en-US" altLang="zh-CN" sz="1400" dirty="0">
                  <a:solidFill>
                    <a:schemeClr val="accent5"/>
                  </a:solidFill>
                </a:rPr>
                <a:t>2001</a:t>
              </a:r>
              <a:r>
                <a:rPr kumimoji="1" lang="zh-CN" altLang="en-US" sz="1400" dirty="0">
                  <a:solidFill>
                    <a:schemeClr val="accent5"/>
                  </a:solidFill>
                </a:rPr>
                <a:t>年建立示范性软件学院</a:t>
              </a:r>
            </a:p>
          </p:txBody>
        </p:sp>
        <p:sp>
          <p:nvSpPr>
            <p:cNvPr id="25" name="文本框 24">
              <a:extLst>
                <a:ext uri="{FF2B5EF4-FFF2-40B4-BE49-F238E27FC236}">
                  <a16:creationId xmlns:a16="http://schemas.microsoft.com/office/drawing/2014/main" id="{FBCD8E2F-982A-221E-4BB3-0F7DD041DCFB}"/>
                </a:ext>
              </a:extLst>
            </p:cNvPr>
            <p:cNvSpPr txBox="1"/>
            <p:nvPr/>
          </p:nvSpPr>
          <p:spPr>
            <a:xfrm>
              <a:off x="7138648" y="2063229"/>
              <a:ext cx="2120319" cy="1323439"/>
            </a:xfrm>
            <a:prstGeom prst="rect">
              <a:avLst/>
            </a:prstGeom>
            <a:noFill/>
          </p:spPr>
          <p:txBody>
            <a:bodyPr wrap="square" rtlCol="0">
              <a:spAutoFit/>
            </a:bodyPr>
            <a:lstStyle/>
            <a:p>
              <a:r>
                <a:rPr kumimoji="1" lang="en-US" altLang="zh-CN" sz="1400" dirty="0">
                  <a:solidFill>
                    <a:srgbClr val="7030A0"/>
                  </a:solidFill>
                </a:rPr>
                <a:t>2011</a:t>
              </a:r>
              <a:r>
                <a:rPr kumimoji="1" lang="zh-CN" altLang="en-US" sz="1400" dirty="0">
                  <a:solidFill>
                    <a:srgbClr val="7030A0"/>
                  </a:solidFill>
                </a:rPr>
                <a:t>年软件工程作为一级学科列入学科目录</a:t>
              </a:r>
              <a:endParaRPr kumimoji="1" lang="en-US" altLang="zh-CN" sz="1400" dirty="0">
                <a:solidFill>
                  <a:srgbClr val="7030A0"/>
                </a:solidFill>
              </a:endParaRPr>
            </a:p>
            <a:p>
              <a:r>
                <a:rPr kumimoji="1" lang="en-US" altLang="zh-CN" sz="1400" dirty="0">
                  <a:solidFill>
                    <a:srgbClr val="7030A0"/>
                  </a:solidFill>
                </a:rPr>
                <a:t>2011</a:t>
              </a:r>
              <a:r>
                <a:rPr kumimoji="1" lang="zh-CN" altLang="en-US" sz="1400" dirty="0">
                  <a:solidFill>
                    <a:srgbClr val="7030A0"/>
                  </a:solidFill>
                </a:rPr>
                <a:t>年工程博士被列入专业学位目录</a:t>
              </a:r>
            </a:p>
          </p:txBody>
        </p:sp>
      </p:grpSp>
      <p:sp>
        <p:nvSpPr>
          <p:cNvPr id="29" name="文本框 28">
            <a:extLst>
              <a:ext uri="{FF2B5EF4-FFF2-40B4-BE49-F238E27FC236}">
                <a16:creationId xmlns:a16="http://schemas.microsoft.com/office/drawing/2014/main" id="{0D872956-A46F-3188-626E-4B7AEC645B2C}"/>
              </a:ext>
            </a:extLst>
          </p:cNvPr>
          <p:cNvSpPr txBox="1"/>
          <p:nvPr/>
        </p:nvSpPr>
        <p:spPr>
          <a:xfrm>
            <a:off x="5555137" y="4274725"/>
            <a:ext cx="1569660" cy="369332"/>
          </a:xfrm>
          <a:prstGeom prst="rect">
            <a:avLst/>
          </a:prstGeom>
          <a:solidFill>
            <a:schemeClr val="accent6"/>
          </a:solidFill>
        </p:spPr>
        <p:txBody>
          <a:bodyPr wrap="none" rtlCol="0">
            <a:spAutoFit/>
          </a:bodyPr>
          <a:lstStyle/>
          <a:p>
            <a:pPr algn="ctr"/>
            <a:r>
              <a:rPr kumimoji="1" lang="zh-CN" altLang="en-US" dirty="0">
                <a:solidFill>
                  <a:schemeClr val="bg1"/>
                </a:solidFill>
              </a:rPr>
              <a:t>关键基础软件</a:t>
            </a:r>
          </a:p>
        </p:txBody>
      </p:sp>
      <p:sp>
        <p:nvSpPr>
          <p:cNvPr id="30" name="文本框 29">
            <a:extLst>
              <a:ext uri="{FF2B5EF4-FFF2-40B4-BE49-F238E27FC236}">
                <a16:creationId xmlns:a16="http://schemas.microsoft.com/office/drawing/2014/main" id="{B1F8A799-B11D-DB40-29C1-ED4C56B865FC}"/>
              </a:ext>
            </a:extLst>
          </p:cNvPr>
          <p:cNvSpPr txBox="1"/>
          <p:nvPr/>
        </p:nvSpPr>
        <p:spPr>
          <a:xfrm>
            <a:off x="5555142" y="4655721"/>
            <a:ext cx="1569660" cy="369332"/>
          </a:xfrm>
          <a:prstGeom prst="rect">
            <a:avLst/>
          </a:prstGeom>
          <a:solidFill>
            <a:schemeClr val="accent5"/>
          </a:solidFill>
        </p:spPr>
        <p:txBody>
          <a:bodyPr wrap="none" rtlCol="0">
            <a:spAutoFit/>
          </a:bodyPr>
          <a:lstStyle/>
          <a:p>
            <a:pPr algn="ctr"/>
            <a:r>
              <a:rPr kumimoji="1" lang="zh-CN" altLang="en-US" dirty="0">
                <a:solidFill>
                  <a:schemeClr val="bg1"/>
                </a:solidFill>
              </a:rPr>
              <a:t>大型工业软件</a:t>
            </a:r>
          </a:p>
        </p:txBody>
      </p:sp>
      <p:sp>
        <p:nvSpPr>
          <p:cNvPr id="31" name="文本框 28">
            <a:extLst>
              <a:ext uri="{FF2B5EF4-FFF2-40B4-BE49-F238E27FC236}">
                <a16:creationId xmlns:a16="http://schemas.microsoft.com/office/drawing/2014/main" id="{0D872956-A46F-3188-626E-4B7AEC645B2C}"/>
              </a:ext>
            </a:extLst>
          </p:cNvPr>
          <p:cNvSpPr txBox="1"/>
          <p:nvPr/>
        </p:nvSpPr>
        <p:spPr>
          <a:xfrm>
            <a:off x="5555137" y="5033978"/>
            <a:ext cx="1569660" cy="369332"/>
          </a:xfrm>
          <a:prstGeom prst="rect">
            <a:avLst/>
          </a:prstGeom>
          <a:solidFill>
            <a:schemeClr val="accent4"/>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solidFill>
                  <a:schemeClr val="bg1"/>
                </a:solidFill>
              </a:rPr>
              <a:t>行业应用软件</a:t>
            </a:r>
          </a:p>
        </p:txBody>
      </p:sp>
      <p:sp>
        <p:nvSpPr>
          <p:cNvPr id="32" name="文本框 28">
            <a:extLst>
              <a:ext uri="{FF2B5EF4-FFF2-40B4-BE49-F238E27FC236}">
                <a16:creationId xmlns:a16="http://schemas.microsoft.com/office/drawing/2014/main" id="{0D872956-A46F-3188-626E-4B7AEC645B2C}"/>
              </a:ext>
            </a:extLst>
          </p:cNvPr>
          <p:cNvSpPr txBox="1"/>
          <p:nvPr/>
        </p:nvSpPr>
        <p:spPr>
          <a:xfrm>
            <a:off x="5555144" y="5427099"/>
            <a:ext cx="1569660" cy="369332"/>
          </a:xfrm>
          <a:prstGeom prst="rect">
            <a:avLst/>
          </a:prstGeom>
          <a:solidFill>
            <a:schemeClr val="accent2"/>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solidFill>
                  <a:schemeClr val="bg1"/>
                </a:solidFill>
              </a:rPr>
              <a:t>新兴平台软件</a:t>
            </a:r>
          </a:p>
        </p:txBody>
      </p:sp>
      <p:sp>
        <p:nvSpPr>
          <p:cNvPr id="33" name="文本框 28">
            <a:extLst>
              <a:ext uri="{FF2B5EF4-FFF2-40B4-BE49-F238E27FC236}">
                <a16:creationId xmlns:a16="http://schemas.microsoft.com/office/drawing/2014/main" id="{0D872956-A46F-3188-626E-4B7AEC645B2C}"/>
              </a:ext>
            </a:extLst>
          </p:cNvPr>
          <p:cNvSpPr txBox="1"/>
          <p:nvPr/>
        </p:nvSpPr>
        <p:spPr>
          <a:xfrm>
            <a:off x="5555137" y="5828612"/>
            <a:ext cx="1569660" cy="369332"/>
          </a:xfrm>
          <a:prstGeom prst="rect">
            <a:avLst/>
          </a:prstGeom>
          <a:solidFill>
            <a:schemeClr val="accent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solidFill>
                  <a:schemeClr val="bg1"/>
                </a:solidFill>
              </a:rPr>
              <a:t>嵌入式软件</a:t>
            </a:r>
          </a:p>
        </p:txBody>
      </p:sp>
      <p:pic>
        <p:nvPicPr>
          <p:cNvPr id="56324" name="Picture 4" descr="35项被“卡脖子”的关键技术，中国的基础研究之辩_凤凰网">
            <a:extLst>
              <a:ext uri="{FF2B5EF4-FFF2-40B4-BE49-F238E27FC236}">
                <a16:creationId xmlns:a16="http://schemas.microsoft.com/office/drawing/2014/main" id="{845AEBCA-639F-93DD-6312-A4ED7F7BB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807" y="1812480"/>
            <a:ext cx="4551939" cy="4521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83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3B28C-A240-D5D0-A9FF-3C160F1D8BF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F525D27-A660-A3FA-7AC7-61EED3CAC81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FBCA9E1-F068-0010-04A2-FA7426D977F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F5530D3-EC20-339D-4BC9-E588DD45D0E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软件无处不在</a:t>
            </a:r>
          </a:p>
        </p:txBody>
      </p:sp>
      <p:sp>
        <p:nvSpPr>
          <p:cNvPr id="5" name="日期占位符 4">
            <a:extLst>
              <a:ext uri="{FF2B5EF4-FFF2-40B4-BE49-F238E27FC236}">
                <a16:creationId xmlns:a16="http://schemas.microsoft.com/office/drawing/2014/main" id="{F9FDEAA8-CBA4-15C7-0B16-E37566C5509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015D7F24-9075-7A91-E771-FE59B01E355C}"/>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7699EA2C-69A0-B9B6-3552-EDA9A526673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7611EA27-0919-3651-6BD3-3C5DA6FD8465}"/>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3242FD55-23EC-236F-1D8F-EE1C7F2F3595}"/>
              </a:ext>
            </a:extLst>
          </p:cNvPr>
          <p:cNvSpPr txBox="1"/>
          <p:nvPr/>
        </p:nvSpPr>
        <p:spPr>
          <a:xfrm>
            <a:off x="641636" y="1253977"/>
            <a:ext cx="7968964" cy="3269549"/>
          </a:xfrm>
          <a:prstGeom prst="rect">
            <a:avLst/>
          </a:prstGeom>
          <a:noFill/>
        </p:spPr>
        <p:txBody>
          <a:bodyPr wrap="square">
            <a:spAutoFit/>
          </a:bodyPr>
          <a:lstStyle/>
          <a:p>
            <a:pPr marL="342900" indent="-342900">
              <a:lnSpc>
                <a:spcPct val="150000"/>
              </a:lnSpc>
              <a:buClr>
                <a:srgbClr val="C00000"/>
              </a:buClr>
              <a:buFont typeface="Wingdings" pitchFamily="2" charset="2"/>
              <a:buChar char="p"/>
            </a:pPr>
            <a:r>
              <a:rPr lang="zh-CN" altLang="en-US" sz="2000" b="0" i="0" dirty="0">
                <a:solidFill>
                  <a:srgbClr val="000000"/>
                </a:solidFill>
                <a:effectLst/>
                <a:highlight>
                  <a:srgbClr val="FFFFFF"/>
                </a:highlight>
                <a:latin typeface="+mn-ea"/>
              </a:rPr>
              <a:t>软件已经成为计算机系统、产品中的关键部分，并且成为世界舞台上最重要技术之一。软件是信息化社会的基础设施，构造并运用软件的能力</a:t>
            </a:r>
            <a:r>
              <a:rPr lang="en-US" altLang="zh-CN" sz="2000" b="0" i="0" dirty="0">
                <a:solidFill>
                  <a:srgbClr val="000000"/>
                </a:solidFill>
                <a:effectLst/>
                <a:highlight>
                  <a:srgbClr val="FFFFFF"/>
                </a:highlight>
                <a:latin typeface="+mn-ea"/>
              </a:rPr>
              <a:t>,</a:t>
            </a:r>
            <a:r>
              <a:rPr lang="zh-CN" altLang="en-US" sz="2000" b="0" i="0" dirty="0">
                <a:solidFill>
                  <a:srgbClr val="000000"/>
                </a:solidFill>
                <a:effectLst/>
                <a:highlight>
                  <a:srgbClr val="FFFFFF"/>
                </a:highlight>
                <a:latin typeface="+mn-ea"/>
              </a:rPr>
              <a:t>成为了一种核心竞争力。</a:t>
            </a:r>
          </a:p>
          <a:p>
            <a:pPr marL="342900" indent="-342900">
              <a:lnSpc>
                <a:spcPct val="150000"/>
              </a:lnSpc>
              <a:buClr>
                <a:srgbClr val="C00000"/>
              </a:buClr>
              <a:buFont typeface="Wingdings" pitchFamily="2" charset="2"/>
              <a:buChar char="p"/>
            </a:pPr>
            <a:r>
              <a:rPr lang="zh-CN" altLang="en-US" sz="2000" b="0" i="0" dirty="0">
                <a:solidFill>
                  <a:srgbClr val="000000"/>
                </a:solidFill>
                <a:effectLst/>
                <a:highlight>
                  <a:srgbClr val="FFFFFF"/>
                </a:highlight>
                <a:latin typeface="+mn-ea"/>
              </a:rPr>
              <a:t>随着计算机技术飞速发展，软件的使能空间得到广泛、持续地拓展，软件系统的规模、复杂性也随之不断增大，人类正在进入“软件无处不在、软件定义一切、软件使能一切”的时代。设计和开发软件系统，成为人类创造财富、延续文明的重要需求和途径。</a:t>
            </a:r>
          </a:p>
        </p:txBody>
      </p:sp>
      <p:pic>
        <p:nvPicPr>
          <p:cNvPr id="12" name="图片 11">
            <a:extLst>
              <a:ext uri="{FF2B5EF4-FFF2-40B4-BE49-F238E27FC236}">
                <a16:creationId xmlns:a16="http://schemas.microsoft.com/office/drawing/2014/main" id="{0727DE1C-ECA9-695C-86BF-75799C2B1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1418" y="1380338"/>
            <a:ext cx="2477033" cy="139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52046E26-98F9-81FE-94A2-DEEE4F7C7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1418" y="2918552"/>
            <a:ext cx="2477033" cy="171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87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F5E4C-29C7-1924-35B4-6C0DE95CA05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A629E8F-19E8-18C1-E6F8-2BD576F237A4}"/>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2968C16-635A-7969-0541-0B89929E6036}"/>
              </a:ext>
            </a:extLst>
          </p:cNvPr>
          <p:cNvSpPr>
            <a:spLocks noGrp="1"/>
          </p:cNvSpPr>
          <p:nvPr>
            <p:ph type="ctrTitle"/>
          </p:nvPr>
        </p:nvSpPr>
        <p:spPr/>
        <p:txBody>
          <a:bodyPr>
            <a:normAutofit/>
          </a:bodyPr>
          <a:lstStyle/>
          <a:p>
            <a:r>
              <a:rPr kumimoji="1" lang="zh-CN" altLang="en-US" sz="4000" dirty="0">
                <a:latin typeface="+mn-ea"/>
                <a:ea typeface="+mn-ea"/>
              </a:rPr>
              <a:t>谢谢大家！</a:t>
            </a:r>
          </a:p>
        </p:txBody>
      </p:sp>
      <p:sp>
        <p:nvSpPr>
          <p:cNvPr id="3" name="副标题 2">
            <a:extLst>
              <a:ext uri="{FF2B5EF4-FFF2-40B4-BE49-F238E27FC236}">
                <a16:creationId xmlns:a16="http://schemas.microsoft.com/office/drawing/2014/main" id="{7F1F9D9B-3309-7347-4801-DC5A3ADF642C}"/>
              </a:ext>
            </a:extLst>
          </p:cNvPr>
          <p:cNvSpPr>
            <a:spLocks noGrp="1"/>
          </p:cNvSpPr>
          <p:nvPr>
            <p:ph type="subTitle" idx="1"/>
          </p:nvPr>
        </p:nvSpPr>
        <p:spPr>
          <a:xfrm>
            <a:off x="3810000" y="3720317"/>
            <a:ext cx="4572000" cy="1655762"/>
          </a:xfrm>
        </p:spPr>
        <p:txBody>
          <a:bodyPr>
            <a:normAutofit/>
          </a:bodyPr>
          <a:lstStyle/>
          <a:p>
            <a:pPr>
              <a:lnSpc>
                <a:spcPct val="100000"/>
              </a:lnSpc>
              <a:buClr>
                <a:srgbClr val="C00000"/>
              </a:buClr>
            </a:pPr>
            <a:r>
              <a:rPr kumimoji="1" lang="en-US" altLang="zh-CN" sz="2000" dirty="0"/>
              <a:t>THANKS</a:t>
            </a:r>
            <a:endParaRPr kumimoji="1" lang="zh-CN" altLang="en-US" sz="2000" dirty="0"/>
          </a:p>
        </p:txBody>
      </p:sp>
      <p:cxnSp>
        <p:nvCxnSpPr>
          <p:cNvPr id="8" name="直线连接符 7">
            <a:extLst>
              <a:ext uri="{FF2B5EF4-FFF2-40B4-BE49-F238E27FC236}">
                <a16:creationId xmlns:a16="http://schemas.microsoft.com/office/drawing/2014/main" id="{B29E79C4-F436-DD7D-71F9-8818F71C5AFA}"/>
              </a:ext>
            </a:extLst>
          </p:cNvPr>
          <p:cNvCxnSpPr>
            <a:cxnSpLocks/>
          </p:cNvCxnSpPr>
          <p:nvPr/>
        </p:nvCxnSpPr>
        <p:spPr>
          <a:xfrm>
            <a:off x="3509818" y="3509963"/>
            <a:ext cx="5116946"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704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18FB3-6909-071E-E51F-822CF3D8A14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E4A300E-005A-6D33-183F-A5D8FBF0902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92AD624-7C2D-620A-5DFB-D9FA25299B7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2E7EAB9-3EDF-7197-C657-E84593AE2BD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软件的定义</a:t>
            </a:r>
          </a:p>
        </p:txBody>
      </p:sp>
      <p:sp>
        <p:nvSpPr>
          <p:cNvPr id="5" name="日期占位符 4">
            <a:extLst>
              <a:ext uri="{FF2B5EF4-FFF2-40B4-BE49-F238E27FC236}">
                <a16:creationId xmlns:a16="http://schemas.microsoft.com/office/drawing/2014/main" id="{DC6E37B0-1D03-FC39-19B8-71551E70A1C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4FDE0F7-4E85-FB65-3414-B4FFCB16C2FE}"/>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AB14EFBF-CA8C-5521-5B11-BE73734384D9}"/>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0A8F92D-499E-7F45-F96D-40ACFE49B2D4}"/>
              </a:ext>
            </a:extLst>
          </p:cNvPr>
          <p:cNvPicPr>
            <a:picLocks noChangeAspect="1"/>
          </p:cNvPicPr>
          <p:nvPr/>
        </p:nvPicPr>
        <p:blipFill>
          <a:blip r:embed="rId2"/>
          <a:stretch>
            <a:fillRect/>
          </a:stretch>
        </p:blipFill>
        <p:spPr>
          <a:xfrm>
            <a:off x="11353800" y="0"/>
            <a:ext cx="838199" cy="818771"/>
          </a:xfrm>
          <a:prstGeom prst="rect">
            <a:avLst/>
          </a:prstGeom>
        </p:spPr>
      </p:pic>
      <p:grpSp>
        <p:nvGrpSpPr>
          <p:cNvPr id="27" name="组合 26">
            <a:extLst>
              <a:ext uri="{FF2B5EF4-FFF2-40B4-BE49-F238E27FC236}">
                <a16:creationId xmlns:a16="http://schemas.microsoft.com/office/drawing/2014/main" id="{E14A8F3C-C2C8-0479-0485-9378A60307EE}"/>
              </a:ext>
            </a:extLst>
          </p:cNvPr>
          <p:cNvGrpSpPr/>
          <p:nvPr/>
        </p:nvGrpSpPr>
        <p:grpSpPr>
          <a:xfrm>
            <a:off x="906668" y="958630"/>
            <a:ext cx="10378663" cy="5429707"/>
            <a:chOff x="838200" y="950830"/>
            <a:chExt cx="10378663" cy="5429707"/>
          </a:xfrm>
        </p:grpSpPr>
        <p:pic>
          <p:nvPicPr>
            <p:cNvPr id="20" name="图片 19" descr="图形用户界面, 应用程序&#10;&#10;描述已自动生成">
              <a:extLst>
                <a:ext uri="{FF2B5EF4-FFF2-40B4-BE49-F238E27FC236}">
                  <a16:creationId xmlns:a16="http://schemas.microsoft.com/office/drawing/2014/main" id="{E2BF4065-03AA-54B1-4A94-AC49907CE382}"/>
                </a:ext>
              </a:extLst>
            </p:cNvPr>
            <p:cNvPicPr>
              <a:picLocks noChangeAspect="1"/>
            </p:cNvPicPr>
            <p:nvPr/>
          </p:nvPicPr>
          <p:blipFill>
            <a:blip r:embed="rId3"/>
            <a:stretch>
              <a:fillRect/>
            </a:stretch>
          </p:blipFill>
          <p:spPr>
            <a:xfrm>
              <a:off x="838200" y="950830"/>
              <a:ext cx="2505123" cy="5429707"/>
            </a:xfrm>
            <a:prstGeom prst="rect">
              <a:avLst/>
            </a:prstGeom>
          </p:spPr>
        </p:pic>
        <p:pic>
          <p:nvPicPr>
            <p:cNvPr id="22" name="图片 21" descr="图形用户界面, 网站&#10;&#10;描述已自动生成">
              <a:extLst>
                <a:ext uri="{FF2B5EF4-FFF2-40B4-BE49-F238E27FC236}">
                  <a16:creationId xmlns:a16="http://schemas.microsoft.com/office/drawing/2014/main" id="{0C8FFC3D-1003-EC16-2E29-050566EB5AC5}"/>
                </a:ext>
              </a:extLst>
            </p:cNvPr>
            <p:cNvPicPr>
              <a:picLocks noChangeAspect="1"/>
            </p:cNvPicPr>
            <p:nvPr/>
          </p:nvPicPr>
          <p:blipFill>
            <a:blip r:embed="rId4"/>
            <a:stretch>
              <a:fillRect/>
            </a:stretch>
          </p:blipFill>
          <p:spPr>
            <a:xfrm>
              <a:off x="8711742" y="950830"/>
              <a:ext cx="2505121" cy="5429704"/>
            </a:xfrm>
            <a:prstGeom prst="rect">
              <a:avLst/>
            </a:prstGeom>
          </p:spPr>
        </p:pic>
        <p:pic>
          <p:nvPicPr>
            <p:cNvPr id="24" name="图片 23" descr="图形用户界面, 文本, 应用程序, 聊天或短信&#10;&#10;描述已自动生成">
              <a:extLst>
                <a:ext uri="{FF2B5EF4-FFF2-40B4-BE49-F238E27FC236}">
                  <a16:creationId xmlns:a16="http://schemas.microsoft.com/office/drawing/2014/main" id="{640F1512-253D-FFDE-9F1A-2F160FF320B3}"/>
                </a:ext>
              </a:extLst>
            </p:cNvPr>
            <p:cNvPicPr>
              <a:picLocks noChangeAspect="1"/>
            </p:cNvPicPr>
            <p:nvPr/>
          </p:nvPicPr>
          <p:blipFill>
            <a:blip r:embed="rId5"/>
            <a:stretch>
              <a:fillRect/>
            </a:stretch>
          </p:blipFill>
          <p:spPr>
            <a:xfrm>
              <a:off x="6077708" y="950830"/>
              <a:ext cx="2505121" cy="5429704"/>
            </a:xfrm>
            <a:prstGeom prst="rect">
              <a:avLst/>
            </a:prstGeom>
          </p:spPr>
        </p:pic>
        <p:pic>
          <p:nvPicPr>
            <p:cNvPr id="26" name="图片 25" descr="图形用户界面, 应用程序, 网站&#10;&#10;描述已自动生成">
              <a:extLst>
                <a:ext uri="{FF2B5EF4-FFF2-40B4-BE49-F238E27FC236}">
                  <a16:creationId xmlns:a16="http://schemas.microsoft.com/office/drawing/2014/main" id="{E8D86B3F-B08E-8667-B077-EF8C0DCC15B5}"/>
                </a:ext>
              </a:extLst>
            </p:cNvPr>
            <p:cNvPicPr>
              <a:picLocks noChangeAspect="1"/>
            </p:cNvPicPr>
            <p:nvPr/>
          </p:nvPicPr>
          <p:blipFill>
            <a:blip r:embed="rId6"/>
            <a:stretch>
              <a:fillRect/>
            </a:stretch>
          </p:blipFill>
          <p:spPr>
            <a:xfrm>
              <a:off x="3443672" y="950830"/>
              <a:ext cx="2505123" cy="5429707"/>
            </a:xfrm>
            <a:prstGeom prst="rect">
              <a:avLst/>
            </a:prstGeom>
          </p:spPr>
        </p:pic>
      </p:grpSp>
    </p:spTree>
    <p:extLst>
      <p:ext uri="{BB962C8B-B14F-4D97-AF65-F5344CB8AC3E}">
        <p14:creationId xmlns:p14="http://schemas.microsoft.com/office/powerpoint/2010/main" val="103838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C3066-DB73-E980-3D46-5465A139789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1843AC0-C624-A663-0CF6-DE37EE004B2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3ED6874-DB81-9947-26E9-15E830F44A5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E720944-240D-4CEC-700D-919E43F52F8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软件的定义</a:t>
            </a:r>
          </a:p>
        </p:txBody>
      </p:sp>
      <p:sp>
        <p:nvSpPr>
          <p:cNvPr id="5" name="日期占位符 4">
            <a:extLst>
              <a:ext uri="{FF2B5EF4-FFF2-40B4-BE49-F238E27FC236}">
                <a16:creationId xmlns:a16="http://schemas.microsoft.com/office/drawing/2014/main" id="{8F58AA5F-7D5A-ECD5-8414-9B9ED031580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C6CB853-765A-B206-4B12-6C92FAC22FB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E6A02DA7-9054-78FB-D11B-44EE326E5014}"/>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416EAB4-C605-A2CD-45B8-A37D1346839A}"/>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51E31802-3459-2D84-E350-C2C39093A490}"/>
              </a:ext>
            </a:extLst>
          </p:cNvPr>
          <p:cNvSpPr txBox="1"/>
          <p:nvPr/>
        </p:nvSpPr>
        <p:spPr>
          <a:xfrm>
            <a:off x="641636" y="1253977"/>
            <a:ext cx="7968964" cy="2721066"/>
          </a:xfrm>
          <a:prstGeom prst="rect">
            <a:avLst/>
          </a:prstGeom>
          <a:noFill/>
        </p:spPr>
        <p:txBody>
          <a:bodyPr wrap="square">
            <a:spAutoFit/>
          </a:bodyPr>
          <a:lstStyle/>
          <a:p>
            <a:pPr marL="342900" lvl="0" indent="-342900">
              <a:lnSpc>
                <a:spcPct val="150000"/>
              </a:lnSpc>
              <a:buClr>
                <a:srgbClr val="C00000"/>
              </a:buClr>
              <a:buFont typeface="Wingdings" pitchFamily="2" charset="2"/>
              <a:buChar char="p"/>
            </a:pPr>
            <a:r>
              <a:rPr lang="zh-CN" altLang="zh-CN" sz="2000" dirty="0">
                <a:latin typeface="+mn-ea"/>
              </a:rPr>
              <a:t>计算机软件，是由专业人员开发并长期维护的软件产品。</a:t>
            </a:r>
          </a:p>
          <a:p>
            <a:pPr marL="342900" lvl="0" indent="-342900">
              <a:lnSpc>
                <a:spcPct val="150000"/>
              </a:lnSpc>
              <a:buClr>
                <a:srgbClr val="C00000"/>
              </a:buClr>
              <a:buFont typeface="Wingdings" pitchFamily="2" charset="2"/>
              <a:buChar char="p"/>
            </a:pPr>
            <a:r>
              <a:rPr lang="zh-CN" altLang="zh-CN" sz="2000" dirty="0">
                <a:latin typeface="+mn-ea"/>
              </a:rPr>
              <a:t>完整的软件产品，包括在不同规模和体系结构的计算机上运行的程序，程序运行过程中产生的各种结果，各种以硬拷贝或者电子媒介的形式存在的描述信息。</a:t>
            </a:r>
          </a:p>
          <a:p>
            <a:pPr marL="800100" lvl="1" indent="-342900">
              <a:lnSpc>
                <a:spcPct val="150000"/>
              </a:lnSpc>
              <a:buClr>
                <a:srgbClr val="C00000"/>
              </a:buClr>
              <a:buFont typeface="Arial" panose="020B0604020202020204" pitchFamily="34" charset="0"/>
              <a:buChar char="•"/>
            </a:pPr>
            <a:r>
              <a:rPr lang="zh-CN" altLang="zh-CN" dirty="0">
                <a:latin typeface="+mn-ea"/>
              </a:rPr>
              <a:t>作为生产产品的载体，软件提供了计算机控制（操作系统）、信息通信（网络）、应用程序开发和控制（软件工具和环境）的基础平台。</a:t>
            </a:r>
          </a:p>
        </p:txBody>
      </p:sp>
      <p:pic>
        <p:nvPicPr>
          <p:cNvPr id="8" name="Picture 2" descr="See the source image">
            <a:extLst>
              <a:ext uri="{FF2B5EF4-FFF2-40B4-BE49-F238E27FC236}">
                <a16:creationId xmlns:a16="http://schemas.microsoft.com/office/drawing/2014/main" id="{E7D13AB2-CADE-CB53-5CFF-FC0AEB178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4371" y="1054013"/>
            <a:ext cx="3487048" cy="223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See the source image">
            <a:extLst>
              <a:ext uri="{FF2B5EF4-FFF2-40B4-BE49-F238E27FC236}">
                <a16:creationId xmlns:a16="http://schemas.microsoft.com/office/drawing/2014/main" id="{6681CB2B-F202-D305-CABE-F43D00D2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4653" y="3692252"/>
            <a:ext cx="3226766" cy="245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组合 13">
            <a:extLst>
              <a:ext uri="{FF2B5EF4-FFF2-40B4-BE49-F238E27FC236}">
                <a16:creationId xmlns:a16="http://schemas.microsoft.com/office/drawing/2014/main" id="{2400E9F8-C93C-9FD0-C98C-ABEE72D53FAF}"/>
              </a:ext>
            </a:extLst>
          </p:cNvPr>
          <p:cNvGrpSpPr/>
          <p:nvPr/>
        </p:nvGrpSpPr>
        <p:grpSpPr>
          <a:xfrm>
            <a:off x="2002387" y="4363150"/>
            <a:ext cx="4878387" cy="517507"/>
            <a:chOff x="0" y="0"/>
            <a:chExt cx="4878387" cy="517507"/>
          </a:xfrm>
          <a:solidFill>
            <a:schemeClr val="accent2">
              <a:lumMod val="60000"/>
              <a:lumOff val="40000"/>
            </a:schemeClr>
          </a:solidFill>
          <a:scene3d>
            <a:camera prst="orthographicFront">
              <a:rot lat="0" lon="0" rev="0"/>
            </a:camera>
            <a:lightRig rig="soft" dir="t">
              <a:rot lat="0" lon="0" rev="0"/>
            </a:lightRig>
          </a:scene3d>
        </p:grpSpPr>
        <p:sp>
          <p:nvSpPr>
            <p:cNvPr id="15" name="圆角矩形 14">
              <a:extLst>
                <a:ext uri="{FF2B5EF4-FFF2-40B4-BE49-F238E27FC236}">
                  <a16:creationId xmlns:a16="http://schemas.microsoft.com/office/drawing/2014/main" id="{6725028D-F9A3-8DEB-B4AE-55DD541069A7}"/>
                </a:ext>
              </a:extLst>
            </p:cNvPr>
            <p:cNvSpPr/>
            <p:nvPr/>
          </p:nvSpPr>
          <p:spPr>
            <a:xfrm>
              <a:off x="0" y="0"/>
              <a:ext cx="4878387" cy="517507"/>
            </a:xfrm>
            <a:prstGeom prst="roundRect">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rgbClr r="0" g="0" b="0"/>
            </a:lnRef>
            <a:fillRef idx="1">
              <a:scrgbClr r="0" g="0" b="0"/>
            </a:fillRef>
            <a:effectRef idx="0">
              <a:scrgbClr r="0" g="0" b="0"/>
            </a:effectRef>
            <a:fontRef idx="minor">
              <a:schemeClr val="lt1"/>
            </a:fontRef>
          </p:style>
          <p:txBody>
            <a:bodyPr/>
            <a:lstStyle/>
            <a:p>
              <a:endParaRPr lang="zh-CN" altLang="en-US">
                <a:latin typeface="+mj-ea"/>
                <a:ea typeface="+mj-ea"/>
              </a:endParaRPr>
            </a:p>
          </p:txBody>
        </p:sp>
        <p:sp>
          <p:nvSpPr>
            <p:cNvPr id="16" name="圆角矩形 4">
              <a:extLst>
                <a:ext uri="{FF2B5EF4-FFF2-40B4-BE49-F238E27FC236}">
                  <a16:creationId xmlns:a16="http://schemas.microsoft.com/office/drawing/2014/main" id="{582E9D55-6FEB-E483-939C-466817FD4D09}"/>
                </a:ext>
              </a:extLst>
            </p:cNvPr>
            <p:cNvSpPr txBox="1"/>
            <p:nvPr/>
          </p:nvSpPr>
          <p:spPr>
            <a:xfrm>
              <a:off x="34514" y="34514"/>
              <a:ext cx="4809359" cy="4829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latin typeface="+mn-ea"/>
                </a:rPr>
                <a:t>从各种编程语言到软件设计</a:t>
              </a:r>
            </a:p>
          </p:txBody>
        </p:sp>
      </p:grpSp>
      <p:sp>
        <p:nvSpPr>
          <p:cNvPr id="17" name="文本框 16">
            <a:extLst>
              <a:ext uri="{FF2B5EF4-FFF2-40B4-BE49-F238E27FC236}">
                <a16:creationId xmlns:a16="http://schemas.microsoft.com/office/drawing/2014/main" id="{7423D98D-4832-90B4-5BBC-BDFAC99A491C}"/>
              </a:ext>
            </a:extLst>
          </p:cNvPr>
          <p:cNvSpPr txBox="1"/>
          <p:nvPr/>
        </p:nvSpPr>
        <p:spPr>
          <a:xfrm>
            <a:off x="259298" y="5220436"/>
            <a:ext cx="8411399" cy="923330"/>
          </a:xfrm>
          <a:prstGeom prst="rect">
            <a:avLst/>
          </a:prstGeom>
          <a:solidFill>
            <a:schemeClr val="accent2">
              <a:lumMod val="20000"/>
              <a:lumOff val="80000"/>
            </a:schemeClr>
          </a:solidFill>
        </p:spPr>
        <p:txBody>
          <a:bodyPr wrap="square" rtlCol="0">
            <a:spAutoFit/>
          </a:bodyPr>
          <a:lstStyle/>
          <a:p>
            <a:r>
              <a:rPr kumimoji="1" lang="zh-CN" altLang="en-US" dirty="0">
                <a:latin typeface="+mn-ea"/>
              </a:rPr>
              <a:t>软件不是有形的物理产品，而是人类思维的产物。软件不是被制造出来的，而是思考出来的。如同计算机硬件受到本质物理条件限制，软件也受到本质的条件限制，这就是软件的复杂性。</a:t>
            </a:r>
          </a:p>
        </p:txBody>
      </p:sp>
    </p:spTree>
    <p:extLst>
      <p:ext uri="{BB962C8B-B14F-4D97-AF65-F5344CB8AC3E}">
        <p14:creationId xmlns:p14="http://schemas.microsoft.com/office/powerpoint/2010/main" val="3435594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20AAF-EBF9-67A5-38D8-5B2AE5F90CDD}"/>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9F44CFB-406C-D7F7-DEA0-C0DDAF7E2D2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A9EFC42-175C-D1B8-8A81-A136A7CA835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FBE354C-E036-756A-32E9-D92A495EB8D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软件的定义</a:t>
            </a:r>
          </a:p>
        </p:txBody>
      </p:sp>
      <p:sp>
        <p:nvSpPr>
          <p:cNvPr id="5" name="日期占位符 4">
            <a:extLst>
              <a:ext uri="{FF2B5EF4-FFF2-40B4-BE49-F238E27FC236}">
                <a16:creationId xmlns:a16="http://schemas.microsoft.com/office/drawing/2014/main" id="{DB5B16B1-4AB9-CD2B-62A4-3FB746CCFAB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2024/9/4</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C33B357-EFD9-CE1A-6EB8-D7EF3BB48476}"/>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B9B8C428-EFF6-380A-1DA0-5D1DF19C2E4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E424AD8A-E1C6-078E-5560-30ADBDA14C3E}"/>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084DD2A7-E4AA-C39D-A0FE-5307EFCACDA1}"/>
              </a:ext>
            </a:extLst>
          </p:cNvPr>
          <p:cNvSpPr txBox="1"/>
          <p:nvPr/>
        </p:nvSpPr>
        <p:spPr>
          <a:xfrm>
            <a:off x="641636" y="1253977"/>
            <a:ext cx="10712164" cy="1421351"/>
          </a:xfrm>
          <a:prstGeom prst="rect">
            <a:avLst/>
          </a:prstGeom>
          <a:noFill/>
        </p:spPr>
        <p:txBody>
          <a:bodyPr wrap="square">
            <a:spAutoFit/>
          </a:bodyPr>
          <a:lstStyle/>
          <a:p>
            <a:pPr marL="342900" lvl="0" indent="-342900">
              <a:lnSpc>
                <a:spcPct val="150000"/>
              </a:lnSpc>
              <a:buClr>
                <a:srgbClr val="C00000"/>
              </a:buClr>
              <a:buFont typeface="Wingdings" pitchFamily="2" charset="2"/>
              <a:buChar char="p"/>
            </a:pPr>
            <a:r>
              <a:rPr lang="zh-CN" altLang="en-US" sz="2000" dirty="0"/>
              <a:t>软件是一系列按照特定顺序组织的计算机数据、指令的集合。作为人类制造的最复杂的一类产品，软件是人类大脑思维活动的体现。</a:t>
            </a:r>
            <a:endParaRPr lang="en-US" altLang="zh-CN" sz="2000" dirty="0"/>
          </a:p>
          <a:p>
            <a:pPr marL="342900" lvl="0" indent="-342900">
              <a:lnSpc>
                <a:spcPct val="150000"/>
              </a:lnSpc>
              <a:buClr>
                <a:srgbClr val="C00000"/>
              </a:buClr>
              <a:buFont typeface="Wingdings" pitchFamily="2" charset="2"/>
              <a:buChar char="p"/>
            </a:pPr>
            <a:r>
              <a:rPr lang="zh-CN" altLang="en-US" sz="2000" dirty="0"/>
              <a:t>软件并不只是包括在计算机上运行的程序，与计算机程序相关的文档也是软件的一部分。</a:t>
            </a:r>
            <a:endParaRPr lang="zh-CN" altLang="zh-CN" sz="2000" dirty="0"/>
          </a:p>
        </p:txBody>
      </p:sp>
      <p:grpSp>
        <p:nvGrpSpPr>
          <p:cNvPr id="12" name="组合 11">
            <a:extLst>
              <a:ext uri="{FF2B5EF4-FFF2-40B4-BE49-F238E27FC236}">
                <a16:creationId xmlns:a16="http://schemas.microsoft.com/office/drawing/2014/main" id="{7632E596-903D-4373-3E4C-3B3D28BEF1D2}"/>
              </a:ext>
            </a:extLst>
          </p:cNvPr>
          <p:cNvGrpSpPr/>
          <p:nvPr/>
        </p:nvGrpSpPr>
        <p:grpSpPr>
          <a:xfrm>
            <a:off x="3558524" y="2808001"/>
            <a:ext cx="4878387" cy="536798"/>
            <a:chOff x="0" y="-19291"/>
            <a:chExt cx="4878387" cy="536798"/>
          </a:xfrm>
          <a:solidFill>
            <a:schemeClr val="accent2">
              <a:lumMod val="60000"/>
              <a:lumOff val="40000"/>
            </a:schemeClr>
          </a:solidFill>
          <a:scene3d>
            <a:camera prst="orthographicFront">
              <a:rot lat="0" lon="0" rev="0"/>
            </a:camera>
            <a:lightRig rig="soft" dir="t">
              <a:rot lat="0" lon="0" rev="0"/>
            </a:lightRig>
          </a:scene3d>
        </p:grpSpPr>
        <p:sp>
          <p:nvSpPr>
            <p:cNvPr id="13" name="圆角矩形 12">
              <a:extLst>
                <a:ext uri="{FF2B5EF4-FFF2-40B4-BE49-F238E27FC236}">
                  <a16:creationId xmlns:a16="http://schemas.microsoft.com/office/drawing/2014/main" id="{524E1E4B-83A5-1F2E-1E92-FAC3558E09DB}"/>
                </a:ext>
              </a:extLst>
            </p:cNvPr>
            <p:cNvSpPr/>
            <p:nvPr/>
          </p:nvSpPr>
          <p:spPr>
            <a:xfrm>
              <a:off x="0" y="0"/>
              <a:ext cx="4878387" cy="517507"/>
            </a:xfrm>
            <a:prstGeom prst="roundRect">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rgbClr r="0" g="0" b="0"/>
            </a:lnRef>
            <a:fillRef idx="1">
              <a:scrgbClr r="0" g="0" b="0"/>
            </a:fillRef>
            <a:effectRef idx="0">
              <a:scrgbClr r="0" g="0" b="0"/>
            </a:effectRef>
            <a:fontRef idx="minor">
              <a:schemeClr val="lt1"/>
            </a:fontRef>
          </p:style>
          <p:txBody>
            <a:bodyPr/>
            <a:lstStyle/>
            <a:p>
              <a:endParaRPr lang="zh-CN" altLang="en-US"/>
            </a:p>
          </p:txBody>
        </p:sp>
        <p:sp>
          <p:nvSpPr>
            <p:cNvPr id="18" name="圆角矩形 4">
              <a:extLst>
                <a:ext uri="{FF2B5EF4-FFF2-40B4-BE49-F238E27FC236}">
                  <a16:creationId xmlns:a16="http://schemas.microsoft.com/office/drawing/2014/main" id="{472C6B6A-DBF2-772A-60D8-AFD44FFC0599}"/>
                </a:ext>
              </a:extLst>
            </p:cNvPr>
            <p:cNvSpPr txBox="1"/>
            <p:nvPr/>
          </p:nvSpPr>
          <p:spPr>
            <a:xfrm>
              <a:off x="34512" y="-19291"/>
              <a:ext cx="4809359" cy="48299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t>软件</a:t>
              </a:r>
              <a:r>
                <a:rPr lang="en-US" altLang="zh-CN" sz="2000" b="1" kern="1200" dirty="0"/>
                <a:t>=</a:t>
              </a:r>
              <a:r>
                <a:rPr lang="zh-CN" altLang="en-US" sz="2000" b="1" kern="1200" dirty="0"/>
                <a:t>程序</a:t>
              </a:r>
              <a:r>
                <a:rPr lang="en-US" altLang="zh-CN" sz="2000" b="1" kern="1200" dirty="0"/>
                <a:t>+</a:t>
              </a:r>
              <a:r>
                <a:rPr lang="zh-CN" altLang="en-US" sz="2000" b="1" kern="1200" dirty="0"/>
                <a:t>数据</a:t>
              </a:r>
              <a:r>
                <a:rPr lang="en-US" altLang="zh-CN" sz="2000" b="1" kern="1200" dirty="0"/>
                <a:t>+</a:t>
              </a:r>
              <a:r>
                <a:rPr lang="zh-CN" altLang="en-US" sz="2000" b="1" kern="1200" dirty="0"/>
                <a:t>文档</a:t>
              </a:r>
            </a:p>
          </p:txBody>
        </p:sp>
      </p:grpSp>
      <p:sp>
        <p:nvSpPr>
          <p:cNvPr id="20" name="文本框 19">
            <a:extLst>
              <a:ext uri="{FF2B5EF4-FFF2-40B4-BE49-F238E27FC236}">
                <a16:creationId xmlns:a16="http://schemas.microsoft.com/office/drawing/2014/main" id="{03B93801-4838-7E11-F5E4-C54F0D50B148}"/>
              </a:ext>
            </a:extLst>
          </p:cNvPr>
          <p:cNvSpPr txBox="1"/>
          <p:nvPr/>
        </p:nvSpPr>
        <p:spPr>
          <a:xfrm>
            <a:off x="641637" y="3496763"/>
            <a:ext cx="4641563" cy="2543197"/>
          </a:xfrm>
          <a:prstGeom prst="rect">
            <a:avLst/>
          </a:prstGeom>
          <a:noFill/>
        </p:spPr>
        <p:txBody>
          <a:bodyPr wrap="square">
            <a:spAutoFit/>
          </a:bodyPr>
          <a:lstStyle/>
          <a:p>
            <a:pPr marL="285750" indent="-285750">
              <a:lnSpc>
                <a:spcPct val="150000"/>
              </a:lnSpc>
              <a:buClr>
                <a:srgbClr val="C00000"/>
              </a:buClr>
              <a:buFont typeface="Arial" panose="020B0604020202020204" pitchFamily="34" charset="0"/>
              <a:buChar char="•"/>
            </a:pPr>
            <a:r>
              <a:rPr lang="zh-CN" altLang="en-US" dirty="0">
                <a:solidFill>
                  <a:srgbClr val="000000"/>
                </a:solidFill>
                <a:effectLst/>
                <a:latin typeface="Helvetica" pitchFamily="2" charset="0"/>
              </a:rPr>
              <a:t>程序：计算机可以接受的一系列指令，运行时可以提供所要求的功能和性能。</a:t>
            </a:r>
          </a:p>
          <a:p>
            <a:pPr marL="285750" indent="-285750">
              <a:lnSpc>
                <a:spcPct val="150000"/>
              </a:lnSpc>
              <a:buClr>
                <a:srgbClr val="C00000"/>
              </a:buClr>
              <a:buFont typeface="Arial" panose="020B0604020202020204" pitchFamily="34" charset="0"/>
              <a:buChar char="•"/>
            </a:pPr>
            <a:r>
              <a:rPr lang="zh-CN" altLang="en-US" dirty="0">
                <a:solidFill>
                  <a:srgbClr val="000000"/>
                </a:solidFill>
                <a:effectLst/>
                <a:latin typeface="Helvetica" pitchFamily="2" charset="0"/>
              </a:rPr>
              <a:t>数据：使得程序能够适当地操作信息的数据结构</a:t>
            </a:r>
            <a:r>
              <a:rPr lang="zh-CN" altLang="en-US" dirty="0">
                <a:solidFill>
                  <a:srgbClr val="000000"/>
                </a:solidFill>
                <a:latin typeface="Helvetica" pitchFamily="2" charset="0"/>
              </a:rPr>
              <a:t>。</a:t>
            </a:r>
            <a:endParaRPr lang="zh-CN" altLang="en-US" dirty="0">
              <a:solidFill>
                <a:srgbClr val="000000"/>
              </a:solidFill>
              <a:effectLst/>
              <a:latin typeface="Helvetica" pitchFamily="2" charset="0"/>
            </a:endParaRPr>
          </a:p>
          <a:p>
            <a:pPr marL="285750" indent="-285750">
              <a:lnSpc>
                <a:spcPct val="150000"/>
              </a:lnSpc>
              <a:buClr>
                <a:srgbClr val="C00000"/>
              </a:buClr>
              <a:buFont typeface="Arial" panose="020B0604020202020204" pitchFamily="34" charset="0"/>
              <a:buChar char="•"/>
            </a:pPr>
            <a:r>
              <a:rPr lang="zh-CN" altLang="en-US" dirty="0">
                <a:solidFill>
                  <a:srgbClr val="000000"/>
                </a:solidFill>
                <a:effectLst/>
                <a:latin typeface="Helvetica" pitchFamily="2" charset="0"/>
              </a:rPr>
              <a:t>文档：描述程序的研制过程、方法和使用的图文资料。</a:t>
            </a:r>
          </a:p>
        </p:txBody>
      </p:sp>
      <p:pic>
        <p:nvPicPr>
          <p:cNvPr id="21" name="图片 20" descr="图形用户界面, 应用程序&#10;&#10;描述已自动生成">
            <a:extLst>
              <a:ext uri="{FF2B5EF4-FFF2-40B4-BE49-F238E27FC236}">
                <a16:creationId xmlns:a16="http://schemas.microsoft.com/office/drawing/2014/main" id="{E2BF4065-03AA-54B1-4A94-AC49907CE382}"/>
              </a:ext>
            </a:extLst>
          </p:cNvPr>
          <p:cNvPicPr>
            <a:picLocks noChangeAspect="1"/>
          </p:cNvPicPr>
          <p:nvPr/>
        </p:nvPicPr>
        <p:blipFill>
          <a:blip r:embed="rId3"/>
          <a:stretch>
            <a:fillRect/>
          </a:stretch>
        </p:blipFill>
        <p:spPr>
          <a:xfrm>
            <a:off x="5479736" y="3472334"/>
            <a:ext cx="1059446" cy="2296288"/>
          </a:xfrm>
          <a:prstGeom prst="rect">
            <a:avLst/>
          </a:prstGeom>
        </p:spPr>
      </p:pic>
      <p:pic>
        <p:nvPicPr>
          <p:cNvPr id="25" name="图片 24">
            <a:extLst>
              <a:ext uri="{FF2B5EF4-FFF2-40B4-BE49-F238E27FC236}">
                <a16:creationId xmlns:a16="http://schemas.microsoft.com/office/drawing/2014/main" id="{13EA0EA3-208F-4C88-C864-FD27CAFB15A4}"/>
              </a:ext>
            </a:extLst>
          </p:cNvPr>
          <p:cNvPicPr>
            <a:picLocks noChangeAspect="1"/>
          </p:cNvPicPr>
          <p:nvPr/>
        </p:nvPicPr>
        <p:blipFill>
          <a:blip r:embed="rId4"/>
          <a:stretch>
            <a:fillRect/>
          </a:stretch>
        </p:blipFill>
        <p:spPr>
          <a:xfrm>
            <a:off x="8280613" y="4359064"/>
            <a:ext cx="3809294" cy="1103946"/>
          </a:xfrm>
          <a:prstGeom prst="rect">
            <a:avLst/>
          </a:prstGeom>
        </p:spPr>
      </p:pic>
      <p:pic>
        <p:nvPicPr>
          <p:cNvPr id="26" name="图片 25" descr="图形用户界面, 网站&#10;&#10;描述已自动生成">
            <a:extLst>
              <a:ext uri="{FF2B5EF4-FFF2-40B4-BE49-F238E27FC236}">
                <a16:creationId xmlns:a16="http://schemas.microsoft.com/office/drawing/2014/main" id="{D934D958-FDB8-8DDF-9091-51C4F3BE443C}"/>
              </a:ext>
            </a:extLst>
          </p:cNvPr>
          <p:cNvPicPr>
            <a:picLocks noChangeAspect="1"/>
          </p:cNvPicPr>
          <p:nvPr/>
        </p:nvPicPr>
        <p:blipFill>
          <a:blip r:embed="rId5"/>
          <a:stretch>
            <a:fillRect/>
          </a:stretch>
        </p:blipFill>
        <p:spPr>
          <a:xfrm>
            <a:off x="6358281" y="3689554"/>
            <a:ext cx="1173363" cy="2543197"/>
          </a:xfrm>
          <a:prstGeom prst="rect">
            <a:avLst/>
          </a:prstGeom>
        </p:spPr>
      </p:pic>
      <p:sp>
        <p:nvSpPr>
          <p:cNvPr id="27" name="右箭头 26">
            <a:extLst>
              <a:ext uri="{FF2B5EF4-FFF2-40B4-BE49-F238E27FC236}">
                <a16:creationId xmlns:a16="http://schemas.microsoft.com/office/drawing/2014/main" id="{067F771F-91E7-D272-1FE5-3D78D50D92BE}"/>
              </a:ext>
            </a:extLst>
          </p:cNvPr>
          <p:cNvSpPr/>
          <p:nvPr/>
        </p:nvSpPr>
        <p:spPr>
          <a:xfrm>
            <a:off x="7721600" y="4768361"/>
            <a:ext cx="431800" cy="300350"/>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35579833"/>
      </p:ext>
    </p:extLst>
  </p:cSld>
  <p:clrMapOvr>
    <a:masterClrMapping/>
  </p:clrMapOvr>
</p:sld>
</file>

<file path=ppt/theme/theme1.xml><?xml version="1.0" encoding="utf-8"?>
<a:theme xmlns:a="http://schemas.openxmlformats.org/drawingml/2006/main" name="Office 主题​​">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1051</TotalTime>
  <Words>5363</Words>
  <Application>Microsoft Macintosh PowerPoint</Application>
  <PresentationFormat>宽屏</PresentationFormat>
  <Paragraphs>691</Paragraphs>
  <Slides>60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60</vt:i4>
      </vt:variant>
    </vt:vector>
  </HeadingPairs>
  <TitlesOfParts>
    <vt:vector size="72" baseType="lpstr">
      <vt:lpstr>-apple-system</vt:lpstr>
      <vt:lpstr>等线</vt:lpstr>
      <vt:lpstr>STXingkai</vt:lpstr>
      <vt:lpstr>Microsoft YaHei</vt:lpstr>
      <vt:lpstr>PingFang SC</vt:lpstr>
      <vt:lpstr>Yuanti SC</vt:lpstr>
      <vt:lpstr>Arial</vt:lpstr>
      <vt:lpstr>Consolas</vt:lpstr>
      <vt:lpstr>Helvetica</vt:lpstr>
      <vt:lpstr>Verdana</vt:lpstr>
      <vt:lpstr>Wingdings</vt:lpstr>
      <vt:lpstr>Office 主题​​</vt:lpstr>
      <vt:lpstr>软件设计和体系结构</vt:lpstr>
      <vt:lpstr>软件</vt:lpstr>
      <vt:lpstr>引言</vt:lpstr>
      <vt:lpstr>软件无处不在</vt:lpstr>
      <vt:lpstr>软件无处不在</vt:lpstr>
      <vt:lpstr>软件无处不在</vt:lpstr>
      <vt:lpstr>软件的定义</vt:lpstr>
      <vt:lpstr>软件的定义</vt:lpstr>
      <vt:lpstr>软件的定义</vt:lpstr>
      <vt:lpstr>软件的定义</vt:lpstr>
      <vt:lpstr>软件和硬件</vt:lpstr>
      <vt:lpstr>美国Standish集团的调查报告</vt:lpstr>
      <vt:lpstr>ARIANE火箭</vt:lpstr>
      <vt:lpstr>Windows Vista系统</vt:lpstr>
      <vt:lpstr>12306网络购票系统</vt:lpstr>
      <vt:lpstr>一个值得思考的问题</vt:lpstr>
      <vt:lpstr>软件的本质特性</vt:lpstr>
      <vt:lpstr>软件的本质特性：复杂性</vt:lpstr>
      <vt:lpstr>软件的本质特性：复杂性</vt:lpstr>
      <vt:lpstr>软件的本质特性：一致性</vt:lpstr>
      <vt:lpstr>软件的本质特性：可变性</vt:lpstr>
      <vt:lpstr>软件的本质特性：可变性</vt:lpstr>
      <vt:lpstr>软件的本质特性：可变性</vt:lpstr>
      <vt:lpstr>软件的本质特性：不可见性</vt:lpstr>
      <vt:lpstr>软件的本质特性：不可见性</vt:lpstr>
      <vt:lpstr>软件的本质特性</vt:lpstr>
      <vt:lpstr>软件开发面临的挑战</vt:lpstr>
      <vt:lpstr>软件开发面临的挑战</vt:lpstr>
      <vt:lpstr>探索软件之道</vt:lpstr>
      <vt:lpstr>探索软件之道</vt:lpstr>
      <vt:lpstr>软件工程</vt:lpstr>
      <vt:lpstr>系统</vt:lpstr>
      <vt:lpstr>系统</vt:lpstr>
      <vt:lpstr>工程</vt:lpstr>
      <vt:lpstr>工程</vt:lpstr>
      <vt:lpstr>工程的视角看软件开发</vt:lpstr>
      <vt:lpstr>什么是软件工程？</vt:lpstr>
      <vt:lpstr>什么是软件工程？</vt:lpstr>
      <vt:lpstr>软件工程基本要素</vt:lpstr>
      <vt:lpstr>软件工程过程（Process）</vt:lpstr>
      <vt:lpstr>软件工程过程（Process）</vt:lpstr>
      <vt:lpstr>软件工程过程（Process）</vt:lpstr>
      <vt:lpstr>软件工程方法（Method）</vt:lpstr>
      <vt:lpstr>麦当劳的过程管理</vt:lpstr>
      <vt:lpstr>软件工程工具（Tools）</vt:lpstr>
      <vt:lpstr>软件工程工具（Tools）</vt:lpstr>
      <vt:lpstr>软件开发的基本策略</vt:lpstr>
      <vt:lpstr>软件开发的基本策略：软件复用</vt:lpstr>
      <vt:lpstr>软件开发的基本策略：分而治之</vt:lpstr>
      <vt:lpstr>软件开发的基本策略：逐步演进</vt:lpstr>
      <vt:lpstr>软件开发的基本策略：优化折中</vt:lpstr>
      <vt:lpstr>软件工程与计算机科学的区别</vt:lpstr>
      <vt:lpstr>电子商务网站商品推荐</vt:lpstr>
      <vt:lpstr>软件工程学科发展</vt:lpstr>
      <vt:lpstr>软件工程学科发展</vt:lpstr>
      <vt:lpstr>软件工程学科发展</vt:lpstr>
      <vt:lpstr>中国软件产业</vt:lpstr>
      <vt:lpstr>中国软件产业的需要</vt:lpstr>
      <vt:lpstr>中国软件产业的需要</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软件设计和体系结构</dc:title>
  <dc:creator>晓川 王</dc:creator>
  <cp:lastModifiedBy>晓川 王</cp:lastModifiedBy>
  <cp:revision>2</cp:revision>
  <dcterms:created xsi:type="dcterms:W3CDTF">2024-08-04T07:13:20Z</dcterms:created>
  <dcterms:modified xsi:type="dcterms:W3CDTF">2024-09-05T01:40:37Z</dcterms:modified>
</cp:coreProperties>
</file>